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8" autoAdjust="0"/>
  </p:normalViewPr>
  <p:slideViewPr>
    <p:cSldViewPr snapToGrid="0" snapToObjects="1">
      <p:cViewPr varScale="1">
        <p:scale>
          <a:sx n="95" d="100"/>
          <a:sy n="95" d="100"/>
        </p:scale>
        <p:origin x="1770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B2297B-54E9-8694-DA95-192519654A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A7A81-D5DB-1B39-D57A-A12FE9D54B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EF7F3-818C-4EDD-9202-3C6729A4188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0B75-4530-801C-2409-384F56A7E3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63E25-9E94-BC67-E802-EC8DFC52FB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1CDE4-CC9A-406F-840A-E4B6CDE8D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39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D504B-B5F7-4275-8F22-807E33AC349E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2E3BA-641B-483F-A14B-701800E22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1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82E3BA-641B-483F-A14B-701800E223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6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184774-42D8-494A-BB89-BDD8A44D2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8981" y="-150829"/>
            <a:ext cx="10157382" cy="79232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96A839-0584-804A-B308-7793CAFB4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90893" y="190747"/>
            <a:ext cx="9577633" cy="7390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Date of Successful Completion</a:t>
            </a:r>
          </a:p>
        </p:txBody>
      </p:sp>
    </p:spTree>
    <p:extLst>
      <p:ext uri="{BB962C8B-B14F-4D97-AF65-F5344CB8AC3E}">
        <p14:creationId xmlns:p14="http://schemas.microsoft.com/office/powerpoint/2010/main" val="171375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5A94-CD46-C44F-8A53-8AA853BE1DF7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BA5E-A969-C44D-8E38-C70ED41C06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793BE1-067F-2705-15D8-252B7E5A8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5097" y="216525"/>
            <a:ext cx="9577633" cy="7390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Enter the Date of Successful Completion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06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ertificate of Achievement">
            <a:extLst>
              <a:ext uri="{FF2B5EF4-FFF2-40B4-BE49-F238E27FC236}">
                <a16:creationId xmlns:a16="http://schemas.microsoft.com/office/drawing/2014/main" id="{6CE66C72-8BEE-B947-88BE-D6AE32BB144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1515" y="547335"/>
            <a:ext cx="8675370" cy="5953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Enter Company Name Here</a:t>
            </a:r>
          </a:p>
        </p:txBody>
      </p:sp>
      <p:sp>
        <p:nvSpPr>
          <p:cNvPr id="5" name="This acknowledges that">
            <a:extLst>
              <a:ext uri="{FF2B5EF4-FFF2-40B4-BE49-F238E27FC236}">
                <a16:creationId xmlns:a16="http://schemas.microsoft.com/office/drawing/2014/main" id="{9E9660E2-F05F-4D4C-9E31-E8A668CA187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4255" y="1364347"/>
            <a:ext cx="8671560" cy="4177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This acknowledges that</a:t>
            </a:r>
          </a:p>
        </p:txBody>
      </p:sp>
      <p:sp>
        <p:nvSpPr>
          <p:cNvPr id="6" name="Dominique Dutertre">
            <a:extLst>
              <a:ext uri="{FF2B5EF4-FFF2-40B4-BE49-F238E27FC236}">
                <a16:creationId xmlns:a16="http://schemas.microsoft.com/office/drawing/2014/main" id="{7E42DC84-5D9D-BB48-BDD8-C8418027C25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3420" y="2026408"/>
            <a:ext cx="8674100" cy="925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rgbClr val="002060"/>
                </a:solidFill>
              </a:rPr>
              <a:t>Enter Employee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850A3-40A4-DCC3-0D23-1216CF8E32A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2985" y="3035903"/>
            <a:ext cx="8672830" cy="4157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/>
              <a:t>has participated and successfully completed training in: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1C3C31-1BB1-849A-AE77-373EFDCBF04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3420" y="6887959"/>
            <a:ext cx="3127375" cy="42806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Instructor’s Name &amp; Signature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B3A1D-FD70-D3AF-5E93-FD2EF0067514}"/>
              </a:ext>
            </a:extLst>
          </p:cNvPr>
          <p:cNvSpPr txBox="1"/>
          <p:nvPr/>
        </p:nvSpPr>
        <p:spPr>
          <a:xfrm>
            <a:off x="2605035" y="3747977"/>
            <a:ext cx="5029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Ladder Safety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C8B174-09A9-9A77-83D0-9B668A299CEB}"/>
              </a:ext>
            </a:extLst>
          </p:cNvPr>
          <p:cNvSpPr txBox="1"/>
          <p:nvPr/>
        </p:nvSpPr>
        <p:spPr>
          <a:xfrm>
            <a:off x="2605035" y="4888830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Enter the Date of Successful Completion</a:t>
            </a:r>
          </a:p>
        </p:txBody>
      </p:sp>
      <p:pic>
        <p:nvPicPr>
          <p:cNvPr id="19" name="Picture 2" descr="C:\Users\john.belcher\AppData\Local\Microsoft\Windows\Temporary Internet Files\Content.Outlook\06W16RNK\logo transparent.png">
            <a:extLst>
              <a:ext uri="{FF2B5EF4-FFF2-40B4-BE49-F238E27FC236}">
                <a16:creationId xmlns:a16="http://schemas.microsoft.com/office/drawing/2014/main" id="{0ACC54F5-0644-C1C1-B8CC-09DC03C6E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08" y="6685625"/>
            <a:ext cx="2672013" cy="76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B2726E-B56C-2751-D591-2BC2F4E2B376}"/>
              </a:ext>
            </a:extLst>
          </p:cNvPr>
          <p:cNvCxnSpPr/>
          <p:nvPr/>
        </p:nvCxnSpPr>
        <p:spPr>
          <a:xfrm>
            <a:off x="602985" y="6793220"/>
            <a:ext cx="369771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09268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2060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3108957_Color band certificate of achievement_wac_SL_V2" id="{3AC3BC48-F5E1-4A34-8313-4EDF858830B1}" vid="{792639BB-4F6F-444B-93AE-952DF050D9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86BA956-7BAF-447A-A227-941E57FD79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6EC952-BDA0-4518-A8E1-BC7E077DF8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18C03D-B29A-4E70-8B8F-E1B597137CAA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230e9df3-be65-4c73-a93b-d1236ebd677e"/>
    <ds:schemaRef ds:uri="http://purl.org/dc/elements/1.1/"/>
    <ds:schemaRef ds:uri="16c05727-aa75-4e4a-9b5f-8a80a1165891"/>
    <ds:schemaRef ds:uri="http://schemas.openxmlformats.org/package/2006/metadata/core-properties"/>
    <ds:schemaRef ds:uri="71af3243-3dd4-4a8d-8c0d-dd76da1f02a5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Color band certificate of achievement</Template>
  <TotalTime>16</TotalTime>
  <Words>31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Custom</vt:lpstr>
      <vt:lpstr>Enter Company Name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Terry Swinson</dc:creator>
  <cp:lastModifiedBy>Terry Swinson</cp:lastModifiedBy>
  <cp:revision>1</cp:revision>
  <dcterms:created xsi:type="dcterms:W3CDTF">2024-07-31T15:43:14Z</dcterms:created>
  <dcterms:modified xsi:type="dcterms:W3CDTF">2024-07-31T15:59:15Z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