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522" r:id="rId4"/>
    <p:sldId id="259" r:id="rId5"/>
    <p:sldId id="523" r:id="rId6"/>
    <p:sldId id="260" r:id="rId7"/>
    <p:sldId id="261" r:id="rId8"/>
    <p:sldId id="524" r:id="rId9"/>
    <p:sldId id="525" r:id="rId10"/>
    <p:sldId id="526" r:id="rId11"/>
    <p:sldId id="527" r:id="rId12"/>
    <p:sldId id="266" r:id="rId13"/>
    <p:sldId id="267" r:id="rId14"/>
    <p:sldId id="528" r:id="rId15"/>
    <p:sldId id="529" r:id="rId16"/>
    <p:sldId id="530" r:id="rId17"/>
    <p:sldId id="531" r:id="rId18"/>
    <p:sldId id="532" r:id="rId19"/>
    <p:sldId id="533" r:id="rId20"/>
    <p:sldId id="534" r:id="rId21"/>
    <p:sldId id="535" r:id="rId22"/>
    <p:sldId id="536" r:id="rId23"/>
    <p:sldId id="537" r:id="rId24"/>
    <p:sldId id="538" r:id="rId25"/>
    <p:sldId id="539" r:id="rId26"/>
    <p:sldId id="540" r:id="rId27"/>
    <p:sldId id="262" r:id="rId28"/>
    <p:sldId id="270" r:id="rId29"/>
    <p:sldId id="268" r:id="rId30"/>
    <p:sldId id="269" r:id="rId31"/>
    <p:sldId id="273" r:id="rId32"/>
    <p:sldId id="272" r:id="rId33"/>
    <p:sldId id="280" r:id="rId34"/>
    <p:sldId id="284" r:id="rId35"/>
    <p:sldId id="276" r:id="rId36"/>
    <p:sldId id="285" r:id="rId37"/>
    <p:sldId id="283" r:id="rId38"/>
    <p:sldId id="286" r:id="rId39"/>
    <p:sldId id="287" r:id="rId40"/>
    <p:sldId id="289" r:id="rId41"/>
    <p:sldId id="290" r:id="rId42"/>
    <p:sldId id="292" r:id="rId43"/>
    <p:sldId id="307" r:id="rId44"/>
    <p:sldId id="309" r:id="rId45"/>
    <p:sldId id="310" r:id="rId46"/>
    <p:sldId id="312" r:id="rId47"/>
    <p:sldId id="313" r:id="rId48"/>
    <p:sldId id="314" r:id="rId49"/>
    <p:sldId id="294" r:id="rId50"/>
    <p:sldId id="296"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03EFB-EA3F-4F0A-AC1D-220511D63468}" v="122" dt="2024-07-31T14:59:22.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winson" userId="558eb959-6972-44ad-8e3b-3c048ec5d3d0" providerId="ADAL" clId="{33803EFB-EA3F-4F0A-AC1D-220511D63468}"/>
    <pc:docChg chg="undo custSel addSld delSld modSld">
      <pc:chgData name="Terry Swinson" userId="558eb959-6972-44ad-8e3b-3c048ec5d3d0" providerId="ADAL" clId="{33803EFB-EA3F-4F0A-AC1D-220511D63468}" dt="2024-07-31T15:17:43.996" v="346" actId="313"/>
      <pc:docMkLst>
        <pc:docMk/>
      </pc:docMkLst>
      <pc:sldChg chg="addSp modSp mod">
        <pc:chgData name="Terry Swinson" userId="558eb959-6972-44ad-8e3b-3c048ec5d3d0" providerId="ADAL" clId="{33803EFB-EA3F-4F0A-AC1D-220511D63468}" dt="2024-07-31T13:58:58.672" v="24" actId="20577"/>
        <pc:sldMkLst>
          <pc:docMk/>
          <pc:sldMk cId="1027902272" sldId="256"/>
        </pc:sldMkLst>
        <pc:spChg chg="mod">
          <ac:chgData name="Terry Swinson" userId="558eb959-6972-44ad-8e3b-3c048ec5d3d0" providerId="ADAL" clId="{33803EFB-EA3F-4F0A-AC1D-220511D63468}" dt="2024-07-31T13:58:49.665" v="14" actId="1076"/>
          <ac:spMkLst>
            <pc:docMk/>
            <pc:sldMk cId="1027902272" sldId="256"/>
            <ac:spMk id="2" creationId="{DE79A6E5-BA26-8EFF-C985-8EA0CD775018}"/>
          </ac:spMkLst>
        </pc:spChg>
        <pc:spChg chg="mod">
          <ac:chgData name="Terry Swinson" userId="558eb959-6972-44ad-8e3b-3c048ec5d3d0" providerId="ADAL" clId="{33803EFB-EA3F-4F0A-AC1D-220511D63468}" dt="2024-07-31T13:58:58.672" v="24" actId="20577"/>
          <ac:spMkLst>
            <pc:docMk/>
            <pc:sldMk cId="1027902272" sldId="256"/>
            <ac:spMk id="7" creationId="{0704CC67-E7ED-21B3-154A-BD2706734D20}"/>
          </ac:spMkLst>
        </pc:spChg>
        <pc:picChg chg="add mod">
          <ac:chgData name="Terry Swinson" userId="558eb959-6972-44ad-8e3b-3c048ec5d3d0" providerId="ADAL" clId="{33803EFB-EA3F-4F0A-AC1D-220511D63468}" dt="2024-07-31T13:58:51.930" v="15" actId="1076"/>
          <ac:picMkLst>
            <pc:docMk/>
            <pc:sldMk cId="1027902272" sldId="256"/>
            <ac:picMk id="4" creationId="{854E1189-6827-5A58-D965-E54E0F36C537}"/>
          </ac:picMkLst>
        </pc:picChg>
      </pc:sldChg>
      <pc:sldChg chg="add del">
        <pc:chgData name="Terry Swinson" userId="558eb959-6972-44ad-8e3b-3c048ec5d3d0" providerId="ADAL" clId="{33803EFB-EA3F-4F0A-AC1D-220511D63468}" dt="2024-07-31T13:58:31.883" v="10" actId="2696"/>
        <pc:sldMkLst>
          <pc:docMk/>
          <pc:sldMk cId="2796490368" sldId="258"/>
        </pc:sldMkLst>
      </pc:sldChg>
      <pc:sldChg chg="add">
        <pc:chgData name="Terry Swinson" userId="558eb959-6972-44ad-8e3b-3c048ec5d3d0" providerId="ADAL" clId="{33803EFB-EA3F-4F0A-AC1D-220511D63468}" dt="2024-07-31T13:58:03.463" v="0"/>
        <pc:sldMkLst>
          <pc:docMk/>
          <pc:sldMk cId="1554830075" sldId="259"/>
        </pc:sldMkLst>
      </pc:sldChg>
      <pc:sldChg chg="modSp add mod">
        <pc:chgData name="Terry Swinson" userId="558eb959-6972-44ad-8e3b-3c048ec5d3d0" providerId="ADAL" clId="{33803EFB-EA3F-4F0A-AC1D-220511D63468}" dt="2024-07-31T13:59:17.696" v="27" actId="6549"/>
        <pc:sldMkLst>
          <pc:docMk/>
          <pc:sldMk cId="2349609825" sldId="260"/>
        </pc:sldMkLst>
        <pc:spChg chg="mod">
          <ac:chgData name="Terry Swinson" userId="558eb959-6972-44ad-8e3b-3c048ec5d3d0" providerId="ADAL" clId="{33803EFB-EA3F-4F0A-AC1D-220511D63468}" dt="2024-07-31T13:59:17.696" v="27" actId="6549"/>
          <ac:spMkLst>
            <pc:docMk/>
            <pc:sldMk cId="2349609825" sldId="260"/>
            <ac:spMk id="2" creationId="{00000000-0000-0000-0000-000000000000}"/>
          </ac:spMkLst>
        </pc:spChg>
        <pc:picChg chg="mod">
          <ac:chgData name="Terry Swinson" userId="558eb959-6972-44ad-8e3b-3c048ec5d3d0" providerId="ADAL" clId="{33803EFB-EA3F-4F0A-AC1D-220511D63468}" dt="2024-07-31T13:59:12.647" v="25" actId="1076"/>
          <ac:picMkLst>
            <pc:docMk/>
            <pc:sldMk cId="2349609825" sldId="260"/>
            <ac:picMk id="18434" creationId="{00000000-0000-0000-0000-000000000000}"/>
          </ac:picMkLst>
        </pc:picChg>
      </pc:sldChg>
      <pc:sldChg chg="add">
        <pc:chgData name="Terry Swinson" userId="558eb959-6972-44ad-8e3b-3c048ec5d3d0" providerId="ADAL" clId="{33803EFB-EA3F-4F0A-AC1D-220511D63468}" dt="2024-07-31T13:58:03.463" v="0"/>
        <pc:sldMkLst>
          <pc:docMk/>
          <pc:sldMk cId="652684358" sldId="261"/>
        </pc:sldMkLst>
      </pc:sldChg>
      <pc:sldChg chg="modSp add">
        <pc:chgData name="Terry Swinson" userId="558eb959-6972-44ad-8e3b-3c048ec5d3d0" providerId="ADAL" clId="{33803EFB-EA3F-4F0A-AC1D-220511D63468}" dt="2024-07-31T14:58:56.779" v="202" actId="1076"/>
        <pc:sldMkLst>
          <pc:docMk/>
          <pc:sldMk cId="1601302092" sldId="262"/>
        </pc:sldMkLst>
        <pc:picChg chg="mod">
          <ac:chgData name="Terry Swinson" userId="558eb959-6972-44ad-8e3b-3c048ec5d3d0" providerId="ADAL" clId="{33803EFB-EA3F-4F0A-AC1D-220511D63468}" dt="2024-07-31T14:58:56.779" v="202" actId="1076"/>
          <ac:picMkLst>
            <pc:docMk/>
            <pc:sldMk cId="1601302092" sldId="262"/>
            <ac:picMk id="10244" creationId="{C24C9AC7-C392-BF77-308A-C82197AF354C}"/>
          </ac:picMkLst>
        </pc:picChg>
      </pc:sldChg>
      <pc:sldChg chg="add">
        <pc:chgData name="Terry Swinson" userId="558eb959-6972-44ad-8e3b-3c048ec5d3d0" providerId="ADAL" clId="{33803EFB-EA3F-4F0A-AC1D-220511D63468}" dt="2024-07-31T13:58:03.463" v="0"/>
        <pc:sldMkLst>
          <pc:docMk/>
          <pc:sldMk cId="898269302" sldId="266"/>
        </pc:sldMkLst>
      </pc:sldChg>
      <pc:sldChg chg="add">
        <pc:chgData name="Terry Swinson" userId="558eb959-6972-44ad-8e3b-3c048ec5d3d0" providerId="ADAL" clId="{33803EFB-EA3F-4F0A-AC1D-220511D63468}" dt="2024-07-31T13:58:03.463" v="0"/>
        <pc:sldMkLst>
          <pc:docMk/>
          <pc:sldMk cId="1091499828" sldId="267"/>
        </pc:sldMkLst>
      </pc:sldChg>
      <pc:sldChg chg="add">
        <pc:chgData name="Terry Swinson" userId="558eb959-6972-44ad-8e3b-3c048ec5d3d0" providerId="ADAL" clId="{33803EFB-EA3F-4F0A-AC1D-220511D63468}" dt="2024-07-31T13:58:03.463" v="0"/>
        <pc:sldMkLst>
          <pc:docMk/>
          <pc:sldMk cId="607581031" sldId="268"/>
        </pc:sldMkLst>
      </pc:sldChg>
      <pc:sldChg chg="modSp add mod">
        <pc:chgData name="Terry Swinson" userId="558eb959-6972-44ad-8e3b-3c048ec5d3d0" providerId="ADAL" clId="{33803EFB-EA3F-4F0A-AC1D-220511D63468}" dt="2024-07-31T15:16:52.086" v="343" actId="313"/>
        <pc:sldMkLst>
          <pc:docMk/>
          <pc:sldMk cId="3593219830" sldId="269"/>
        </pc:sldMkLst>
        <pc:spChg chg="mod">
          <ac:chgData name="Terry Swinson" userId="558eb959-6972-44ad-8e3b-3c048ec5d3d0" providerId="ADAL" clId="{33803EFB-EA3F-4F0A-AC1D-220511D63468}" dt="2024-07-31T15:16:52.086" v="343" actId="313"/>
          <ac:spMkLst>
            <pc:docMk/>
            <pc:sldMk cId="3593219830" sldId="269"/>
            <ac:spMk id="2" creationId="{00000000-0000-0000-0000-000000000000}"/>
          </ac:spMkLst>
        </pc:spChg>
      </pc:sldChg>
      <pc:sldChg chg="modSp add mod">
        <pc:chgData name="Terry Swinson" userId="558eb959-6972-44ad-8e3b-3c048ec5d3d0" providerId="ADAL" clId="{33803EFB-EA3F-4F0A-AC1D-220511D63468}" dt="2024-07-31T14:58:50.133" v="201" actId="20577"/>
        <pc:sldMkLst>
          <pc:docMk/>
          <pc:sldMk cId="1420435392" sldId="270"/>
        </pc:sldMkLst>
        <pc:spChg chg="mod">
          <ac:chgData name="Terry Swinson" userId="558eb959-6972-44ad-8e3b-3c048ec5d3d0" providerId="ADAL" clId="{33803EFB-EA3F-4F0A-AC1D-220511D63468}" dt="2024-07-31T14:58:50.133" v="201" actId="20577"/>
          <ac:spMkLst>
            <pc:docMk/>
            <pc:sldMk cId="1420435392" sldId="270"/>
            <ac:spMk id="2" creationId="{00000000-0000-0000-0000-000000000000}"/>
          </ac:spMkLst>
        </pc:spChg>
      </pc:sldChg>
      <pc:sldChg chg="add">
        <pc:chgData name="Terry Swinson" userId="558eb959-6972-44ad-8e3b-3c048ec5d3d0" providerId="ADAL" clId="{33803EFB-EA3F-4F0A-AC1D-220511D63468}" dt="2024-07-31T13:58:03.463" v="0"/>
        <pc:sldMkLst>
          <pc:docMk/>
          <pc:sldMk cId="1885853656" sldId="272"/>
        </pc:sldMkLst>
      </pc:sldChg>
      <pc:sldChg chg="add">
        <pc:chgData name="Terry Swinson" userId="558eb959-6972-44ad-8e3b-3c048ec5d3d0" providerId="ADAL" clId="{33803EFB-EA3F-4F0A-AC1D-220511D63468}" dt="2024-07-31T13:58:03.463" v="0"/>
        <pc:sldMkLst>
          <pc:docMk/>
          <pc:sldMk cId="1898285538" sldId="273"/>
        </pc:sldMkLst>
      </pc:sldChg>
      <pc:sldChg chg="modSp add mod">
        <pc:chgData name="Terry Swinson" userId="558eb959-6972-44ad-8e3b-3c048ec5d3d0" providerId="ADAL" clId="{33803EFB-EA3F-4F0A-AC1D-220511D63468}" dt="2024-07-31T14:52:41.513" v="148" actId="20577"/>
        <pc:sldMkLst>
          <pc:docMk/>
          <pc:sldMk cId="3607673300" sldId="276"/>
        </pc:sldMkLst>
        <pc:spChg chg="mod">
          <ac:chgData name="Terry Swinson" userId="558eb959-6972-44ad-8e3b-3c048ec5d3d0" providerId="ADAL" clId="{33803EFB-EA3F-4F0A-AC1D-220511D63468}" dt="2024-07-31T14:52:41.513" v="148" actId="20577"/>
          <ac:spMkLst>
            <pc:docMk/>
            <pc:sldMk cId="3607673300" sldId="276"/>
            <ac:spMk id="2" creationId="{00000000-0000-0000-0000-000000000000}"/>
          </ac:spMkLst>
        </pc:spChg>
      </pc:sldChg>
      <pc:sldChg chg="addSp delSp modSp add mod">
        <pc:chgData name="Terry Swinson" userId="558eb959-6972-44ad-8e3b-3c048ec5d3d0" providerId="ADAL" clId="{33803EFB-EA3F-4F0A-AC1D-220511D63468}" dt="2024-07-31T14:57:57.920" v="195" actId="1076"/>
        <pc:sldMkLst>
          <pc:docMk/>
          <pc:sldMk cId="3581625828" sldId="280"/>
        </pc:sldMkLst>
        <pc:spChg chg="mod">
          <ac:chgData name="Terry Swinson" userId="558eb959-6972-44ad-8e3b-3c048ec5d3d0" providerId="ADAL" clId="{33803EFB-EA3F-4F0A-AC1D-220511D63468}" dt="2024-07-31T14:57:56.213" v="194" actId="33524"/>
          <ac:spMkLst>
            <pc:docMk/>
            <pc:sldMk cId="3581625828" sldId="280"/>
            <ac:spMk id="2" creationId="{00000000-0000-0000-0000-000000000000}"/>
          </ac:spMkLst>
        </pc:spChg>
        <pc:spChg chg="add mod">
          <ac:chgData name="Terry Swinson" userId="558eb959-6972-44ad-8e3b-3c048ec5d3d0" providerId="ADAL" clId="{33803EFB-EA3F-4F0A-AC1D-220511D63468}" dt="2024-07-31T14:56:04.264" v="169" actId="478"/>
          <ac:spMkLst>
            <pc:docMk/>
            <pc:sldMk cId="3581625828" sldId="280"/>
            <ac:spMk id="4" creationId="{2795084A-3C1F-1E72-BD07-58F687B9781F}"/>
          </ac:spMkLst>
        </pc:spChg>
        <pc:spChg chg="add del mod">
          <ac:chgData name="Terry Swinson" userId="558eb959-6972-44ad-8e3b-3c048ec5d3d0" providerId="ADAL" clId="{33803EFB-EA3F-4F0A-AC1D-220511D63468}" dt="2024-07-31T14:57:33.387" v="189" actId="478"/>
          <ac:spMkLst>
            <pc:docMk/>
            <pc:sldMk cId="3581625828" sldId="280"/>
            <ac:spMk id="5" creationId="{ABAFA1FB-7550-9AD4-DE76-C2CD19840E5D}"/>
          </ac:spMkLst>
        </pc:spChg>
        <pc:picChg chg="add del mod">
          <ac:chgData name="Terry Swinson" userId="558eb959-6972-44ad-8e3b-3c048ec5d3d0" providerId="ADAL" clId="{33803EFB-EA3F-4F0A-AC1D-220511D63468}" dt="2024-07-31T14:55:54.571" v="168" actId="478"/>
          <ac:picMkLst>
            <pc:docMk/>
            <pc:sldMk cId="3581625828" sldId="280"/>
            <ac:picMk id="4098" creationId="{B362B84A-F5A8-B4FF-B017-A8681576B386}"/>
          </ac:picMkLst>
        </pc:picChg>
        <pc:picChg chg="add mod">
          <ac:chgData name="Terry Swinson" userId="558eb959-6972-44ad-8e3b-3c048ec5d3d0" providerId="ADAL" clId="{33803EFB-EA3F-4F0A-AC1D-220511D63468}" dt="2024-07-31T14:56:11.346" v="176" actId="1076"/>
          <ac:picMkLst>
            <pc:docMk/>
            <pc:sldMk cId="3581625828" sldId="280"/>
            <ac:picMk id="4100" creationId="{FE4BD68A-0924-F0C3-7FB6-FED7AF3BF3BF}"/>
          </ac:picMkLst>
        </pc:picChg>
        <pc:picChg chg="add mod">
          <ac:chgData name="Terry Swinson" userId="558eb959-6972-44ad-8e3b-3c048ec5d3d0" providerId="ADAL" clId="{33803EFB-EA3F-4F0A-AC1D-220511D63468}" dt="2024-07-31T14:56:37.815" v="180" actId="14100"/>
          <ac:picMkLst>
            <pc:docMk/>
            <pc:sldMk cId="3581625828" sldId="280"/>
            <ac:picMk id="4102" creationId="{00A47D61-0EAC-63C3-F456-B968E49B37CF}"/>
          </ac:picMkLst>
        </pc:picChg>
        <pc:picChg chg="add mod">
          <ac:chgData name="Terry Swinson" userId="558eb959-6972-44ad-8e3b-3c048ec5d3d0" providerId="ADAL" clId="{33803EFB-EA3F-4F0A-AC1D-220511D63468}" dt="2024-07-31T14:57:57.920" v="195" actId="1076"/>
          <ac:picMkLst>
            <pc:docMk/>
            <pc:sldMk cId="3581625828" sldId="280"/>
            <ac:picMk id="4104" creationId="{121DBE55-4E49-898C-7861-AA403F14956C}"/>
          </ac:picMkLst>
        </pc:picChg>
        <pc:picChg chg="add del mod">
          <ac:chgData name="Terry Swinson" userId="558eb959-6972-44ad-8e3b-3c048ec5d3d0" providerId="ADAL" clId="{33803EFB-EA3F-4F0A-AC1D-220511D63468}" dt="2024-07-31T14:57:10.462" v="182" actId="478"/>
          <ac:picMkLst>
            <pc:docMk/>
            <pc:sldMk cId="3581625828" sldId="280"/>
            <ac:picMk id="13322" creationId="{4412CC2C-AE77-C375-EF72-3DCAA1406284}"/>
          </ac:picMkLst>
        </pc:picChg>
      </pc:sldChg>
      <pc:sldChg chg="add">
        <pc:chgData name="Terry Swinson" userId="558eb959-6972-44ad-8e3b-3c048ec5d3d0" providerId="ADAL" clId="{33803EFB-EA3F-4F0A-AC1D-220511D63468}" dt="2024-07-31T13:58:03.463" v="0"/>
        <pc:sldMkLst>
          <pc:docMk/>
          <pc:sldMk cId="3259980604" sldId="283"/>
        </pc:sldMkLst>
      </pc:sldChg>
      <pc:sldChg chg="modSp add mod">
        <pc:chgData name="Terry Swinson" userId="558eb959-6972-44ad-8e3b-3c048ec5d3d0" providerId="ADAL" clId="{33803EFB-EA3F-4F0A-AC1D-220511D63468}" dt="2024-07-31T14:54:04.401" v="160" actId="20577"/>
        <pc:sldMkLst>
          <pc:docMk/>
          <pc:sldMk cId="271186398" sldId="284"/>
        </pc:sldMkLst>
        <pc:spChg chg="mod">
          <ac:chgData name="Terry Swinson" userId="558eb959-6972-44ad-8e3b-3c048ec5d3d0" providerId="ADAL" clId="{33803EFB-EA3F-4F0A-AC1D-220511D63468}" dt="2024-07-31T14:54:04.401" v="160" actId="20577"/>
          <ac:spMkLst>
            <pc:docMk/>
            <pc:sldMk cId="271186398" sldId="284"/>
            <ac:spMk id="2" creationId="{00000000-0000-0000-0000-000000000000}"/>
          </ac:spMkLst>
        </pc:spChg>
      </pc:sldChg>
      <pc:sldChg chg="modSp add">
        <pc:chgData name="Terry Swinson" userId="558eb959-6972-44ad-8e3b-3c048ec5d3d0" providerId="ADAL" clId="{33803EFB-EA3F-4F0A-AC1D-220511D63468}" dt="2024-07-31T14:52:16.086" v="146" actId="1076"/>
        <pc:sldMkLst>
          <pc:docMk/>
          <pc:sldMk cId="1735761598" sldId="285"/>
        </pc:sldMkLst>
        <pc:picChg chg="mod">
          <ac:chgData name="Terry Swinson" userId="558eb959-6972-44ad-8e3b-3c048ec5d3d0" providerId="ADAL" clId="{33803EFB-EA3F-4F0A-AC1D-220511D63468}" dt="2024-07-31T14:52:16.086" v="146" actId="1076"/>
          <ac:picMkLst>
            <pc:docMk/>
            <pc:sldMk cId="1735761598" sldId="285"/>
            <ac:picMk id="15362" creationId="{86EC30BC-F0FC-23EF-DDEC-2978B98E3A23}"/>
          </ac:picMkLst>
        </pc:picChg>
      </pc:sldChg>
      <pc:sldChg chg="modSp add mod">
        <pc:chgData name="Terry Swinson" userId="558eb959-6972-44ad-8e3b-3c048ec5d3d0" providerId="ADAL" clId="{33803EFB-EA3F-4F0A-AC1D-220511D63468}" dt="2024-07-31T15:17:10.296" v="344" actId="313"/>
        <pc:sldMkLst>
          <pc:docMk/>
          <pc:sldMk cId="605374892" sldId="286"/>
        </pc:sldMkLst>
        <pc:spChg chg="mod">
          <ac:chgData name="Terry Swinson" userId="558eb959-6972-44ad-8e3b-3c048ec5d3d0" providerId="ADAL" clId="{33803EFB-EA3F-4F0A-AC1D-220511D63468}" dt="2024-07-31T15:17:10.296" v="344" actId="313"/>
          <ac:spMkLst>
            <pc:docMk/>
            <pc:sldMk cId="605374892" sldId="286"/>
            <ac:spMk id="2" creationId="{00000000-0000-0000-0000-000000000000}"/>
          </ac:spMkLst>
        </pc:spChg>
      </pc:sldChg>
      <pc:sldChg chg="add">
        <pc:chgData name="Terry Swinson" userId="558eb959-6972-44ad-8e3b-3c048ec5d3d0" providerId="ADAL" clId="{33803EFB-EA3F-4F0A-AC1D-220511D63468}" dt="2024-07-31T13:58:03.463" v="0"/>
        <pc:sldMkLst>
          <pc:docMk/>
          <pc:sldMk cId="4054508970" sldId="287"/>
        </pc:sldMkLst>
      </pc:sldChg>
      <pc:sldChg chg="add">
        <pc:chgData name="Terry Swinson" userId="558eb959-6972-44ad-8e3b-3c048ec5d3d0" providerId="ADAL" clId="{33803EFB-EA3F-4F0A-AC1D-220511D63468}" dt="2024-07-31T13:58:03.463" v="0"/>
        <pc:sldMkLst>
          <pc:docMk/>
          <pc:sldMk cId="3045448435" sldId="289"/>
        </pc:sldMkLst>
      </pc:sldChg>
      <pc:sldChg chg="modSp add">
        <pc:chgData name="Terry Swinson" userId="558eb959-6972-44ad-8e3b-3c048ec5d3d0" providerId="ADAL" clId="{33803EFB-EA3F-4F0A-AC1D-220511D63468}" dt="2024-07-31T14:52:11.995" v="145" actId="1076"/>
        <pc:sldMkLst>
          <pc:docMk/>
          <pc:sldMk cId="1141637229" sldId="290"/>
        </pc:sldMkLst>
        <pc:picChg chg="mod">
          <ac:chgData name="Terry Swinson" userId="558eb959-6972-44ad-8e3b-3c048ec5d3d0" providerId="ADAL" clId="{33803EFB-EA3F-4F0A-AC1D-220511D63468}" dt="2024-07-31T14:52:11.995" v="145" actId="1076"/>
          <ac:picMkLst>
            <pc:docMk/>
            <pc:sldMk cId="1141637229" sldId="290"/>
            <ac:picMk id="16388" creationId="{F064BB17-454E-9BE3-676D-3B1640A308BE}"/>
          </ac:picMkLst>
        </pc:picChg>
      </pc:sldChg>
      <pc:sldChg chg="add">
        <pc:chgData name="Terry Swinson" userId="558eb959-6972-44ad-8e3b-3c048ec5d3d0" providerId="ADAL" clId="{33803EFB-EA3F-4F0A-AC1D-220511D63468}" dt="2024-07-31T13:58:03.463" v="0"/>
        <pc:sldMkLst>
          <pc:docMk/>
          <pc:sldMk cId="3121499990" sldId="292"/>
        </pc:sldMkLst>
      </pc:sldChg>
      <pc:sldChg chg="modSp add mod">
        <pc:chgData name="Terry Swinson" userId="558eb959-6972-44ad-8e3b-3c048ec5d3d0" providerId="ADAL" clId="{33803EFB-EA3F-4F0A-AC1D-220511D63468}" dt="2024-07-31T14:43:07.860" v="127" actId="113"/>
        <pc:sldMkLst>
          <pc:docMk/>
          <pc:sldMk cId="1922757132" sldId="294"/>
        </pc:sldMkLst>
        <pc:spChg chg="mod">
          <ac:chgData name="Terry Swinson" userId="558eb959-6972-44ad-8e3b-3c048ec5d3d0" providerId="ADAL" clId="{33803EFB-EA3F-4F0A-AC1D-220511D63468}" dt="2024-07-31T14:43:07.860" v="127" actId="113"/>
          <ac:spMkLst>
            <pc:docMk/>
            <pc:sldMk cId="1922757132" sldId="294"/>
            <ac:spMk id="2" creationId="{00000000-0000-0000-0000-000000000000}"/>
          </ac:spMkLst>
        </pc:spChg>
      </pc:sldChg>
      <pc:sldChg chg="modSp add mod">
        <pc:chgData name="Terry Swinson" userId="558eb959-6972-44ad-8e3b-3c048ec5d3d0" providerId="ADAL" clId="{33803EFB-EA3F-4F0A-AC1D-220511D63468}" dt="2024-07-31T14:43:03.116" v="126" actId="1076"/>
        <pc:sldMkLst>
          <pc:docMk/>
          <pc:sldMk cId="4117867177" sldId="296"/>
        </pc:sldMkLst>
        <pc:spChg chg="mod">
          <ac:chgData name="Terry Swinson" userId="558eb959-6972-44ad-8e3b-3c048ec5d3d0" providerId="ADAL" clId="{33803EFB-EA3F-4F0A-AC1D-220511D63468}" dt="2024-07-31T14:43:03.116" v="126" actId="1076"/>
          <ac:spMkLst>
            <pc:docMk/>
            <pc:sldMk cId="4117867177" sldId="296"/>
            <ac:spMk id="3" creationId="{00000000-0000-0000-0000-000000000000}"/>
          </ac:spMkLst>
        </pc:spChg>
      </pc:sldChg>
      <pc:sldChg chg="modSp add mod">
        <pc:chgData name="Terry Swinson" userId="558eb959-6972-44ad-8e3b-3c048ec5d3d0" providerId="ADAL" clId="{33803EFB-EA3F-4F0A-AC1D-220511D63468}" dt="2024-07-31T14:51:09.593" v="138"/>
        <pc:sldMkLst>
          <pc:docMk/>
          <pc:sldMk cId="2811356258" sldId="307"/>
        </pc:sldMkLst>
        <pc:picChg chg="mod">
          <ac:chgData name="Terry Swinson" userId="558eb959-6972-44ad-8e3b-3c048ec5d3d0" providerId="ADAL" clId="{33803EFB-EA3F-4F0A-AC1D-220511D63468}" dt="2024-07-31T14:51:09.593" v="138"/>
          <ac:picMkLst>
            <pc:docMk/>
            <pc:sldMk cId="2811356258" sldId="307"/>
            <ac:picMk id="4" creationId="{00000000-0000-0000-0000-000000000000}"/>
          </ac:picMkLst>
        </pc:picChg>
      </pc:sldChg>
      <pc:sldChg chg="modSp add">
        <pc:chgData name="Terry Swinson" userId="558eb959-6972-44ad-8e3b-3c048ec5d3d0" providerId="ADAL" clId="{33803EFB-EA3F-4F0A-AC1D-220511D63468}" dt="2024-07-31T14:50:51.669" v="135" actId="1076"/>
        <pc:sldMkLst>
          <pc:docMk/>
          <pc:sldMk cId="1875676924" sldId="309"/>
        </pc:sldMkLst>
        <pc:picChg chg="mod">
          <ac:chgData name="Terry Swinson" userId="558eb959-6972-44ad-8e3b-3c048ec5d3d0" providerId="ADAL" clId="{33803EFB-EA3F-4F0A-AC1D-220511D63468}" dt="2024-07-31T14:50:51.669" v="135" actId="1076"/>
          <ac:picMkLst>
            <pc:docMk/>
            <pc:sldMk cId="1875676924" sldId="309"/>
            <ac:picMk id="10" creationId="{00000000-0000-0000-0000-000000000000}"/>
          </ac:picMkLst>
        </pc:picChg>
      </pc:sldChg>
      <pc:sldChg chg="modSp add mod">
        <pc:chgData name="Terry Swinson" userId="558eb959-6972-44ad-8e3b-3c048ec5d3d0" providerId="ADAL" clId="{33803EFB-EA3F-4F0A-AC1D-220511D63468}" dt="2024-07-31T14:50:44.953" v="133" actId="1076"/>
        <pc:sldMkLst>
          <pc:docMk/>
          <pc:sldMk cId="2712536553" sldId="310"/>
        </pc:sldMkLst>
        <pc:spChg chg="mod">
          <ac:chgData name="Terry Swinson" userId="558eb959-6972-44ad-8e3b-3c048ec5d3d0" providerId="ADAL" clId="{33803EFB-EA3F-4F0A-AC1D-220511D63468}" dt="2024-07-31T13:58:03.610" v="3" actId="27636"/>
          <ac:spMkLst>
            <pc:docMk/>
            <pc:sldMk cId="2712536553" sldId="310"/>
            <ac:spMk id="3" creationId="{00000000-0000-0000-0000-000000000000}"/>
          </ac:spMkLst>
        </pc:spChg>
        <pc:picChg chg="mod">
          <ac:chgData name="Terry Swinson" userId="558eb959-6972-44ad-8e3b-3c048ec5d3d0" providerId="ADAL" clId="{33803EFB-EA3F-4F0A-AC1D-220511D63468}" dt="2024-07-31T14:50:44.953" v="133" actId="1076"/>
          <ac:picMkLst>
            <pc:docMk/>
            <pc:sldMk cId="2712536553" sldId="310"/>
            <ac:picMk id="10" creationId="{00000000-0000-0000-0000-000000000000}"/>
          </ac:picMkLst>
        </pc:picChg>
      </pc:sldChg>
      <pc:sldChg chg="modSp add mod">
        <pc:chgData name="Terry Swinson" userId="558eb959-6972-44ad-8e3b-3c048ec5d3d0" providerId="ADAL" clId="{33803EFB-EA3F-4F0A-AC1D-220511D63468}" dt="2024-07-31T14:51:24.958" v="140" actId="1076"/>
        <pc:sldMkLst>
          <pc:docMk/>
          <pc:sldMk cId="1120814040" sldId="312"/>
        </pc:sldMkLst>
        <pc:spChg chg="mod">
          <ac:chgData name="Terry Swinson" userId="558eb959-6972-44ad-8e3b-3c048ec5d3d0" providerId="ADAL" clId="{33803EFB-EA3F-4F0A-AC1D-220511D63468}" dt="2024-07-31T13:58:03.614" v="4" actId="27636"/>
          <ac:spMkLst>
            <pc:docMk/>
            <pc:sldMk cId="1120814040" sldId="312"/>
            <ac:spMk id="3" creationId="{00000000-0000-0000-0000-000000000000}"/>
          </ac:spMkLst>
        </pc:spChg>
        <pc:picChg chg="mod">
          <ac:chgData name="Terry Swinson" userId="558eb959-6972-44ad-8e3b-3c048ec5d3d0" providerId="ADAL" clId="{33803EFB-EA3F-4F0A-AC1D-220511D63468}" dt="2024-07-31T14:51:24.958" v="140" actId="1076"/>
          <ac:picMkLst>
            <pc:docMk/>
            <pc:sldMk cId="1120814040" sldId="312"/>
            <ac:picMk id="10" creationId="{00000000-0000-0000-0000-000000000000}"/>
          </ac:picMkLst>
        </pc:picChg>
      </pc:sldChg>
      <pc:sldChg chg="modSp add mod">
        <pc:chgData name="Terry Swinson" userId="558eb959-6972-44ad-8e3b-3c048ec5d3d0" providerId="ADAL" clId="{33803EFB-EA3F-4F0A-AC1D-220511D63468}" dt="2024-07-31T14:50:27.843" v="131" actId="1076"/>
        <pc:sldMkLst>
          <pc:docMk/>
          <pc:sldMk cId="2345651799" sldId="313"/>
        </pc:sldMkLst>
        <pc:spChg chg="mod">
          <ac:chgData name="Terry Swinson" userId="558eb959-6972-44ad-8e3b-3c048ec5d3d0" providerId="ADAL" clId="{33803EFB-EA3F-4F0A-AC1D-220511D63468}" dt="2024-07-31T13:58:03.616" v="5" actId="27636"/>
          <ac:spMkLst>
            <pc:docMk/>
            <pc:sldMk cId="2345651799" sldId="313"/>
            <ac:spMk id="3" creationId="{00000000-0000-0000-0000-000000000000}"/>
          </ac:spMkLst>
        </pc:spChg>
        <pc:picChg chg="mod">
          <ac:chgData name="Terry Swinson" userId="558eb959-6972-44ad-8e3b-3c048ec5d3d0" providerId="ADAL" clId="{33803EFB-EA3F-4F0A-AC1D-220511D63468}" dt="2024-07-31T14:50:27.843" v="131" actId="1076"/>
          <ac:picMkLst>
            <pc:docMk/>
            <pc:sldMk cId="2345651799" sldId="313"/>
            <ac:picMk id="10" creationId="{00000000-0000-0000-0000-000000000000}"/>
          </ac:picMkLst>
        </pc:picChg>
      </pc:sldChg>
      <pc:sldChg chg="modSp add mod">
        <pc:chgData name="Terry Swinson" userId="558eb959-6972-44ad-8e3b-3c048ec5d3d0" providerId="ADAL" clId="{33803EFB-EA3F-4F0A-AC1D-220511D63468}" dt="2024-07-31T14:51:54.574" v="144" actId="1076"/>
        <pc:sldMkLst>
          <pc:docMk/>
          <pc:sldMk cId="3964295645" sldId="314"/>
        </pc:sldMkLst>
        <pc:spChg chg="mod">
          <ac:chgData name="Terry Swinson" userId="558eb959-6972-44ad-8e3b-3c048ec5d3d0" providerId="ADAL" clId="{33803EFB-EA3F-4F0A-AC1D-220511D63468}" dt="2024-07-31T13:58:03.619" v="6" actId="27636"/>
          <ac:spMkLst>
            <pc:docMk/>
            <pc:sldMk cId="3964295645" sldId="314"/>
            <ac:spMk id="3" creationId="{00000000-0000-0000-0000-000000000000}"/>
          </ac:spMkLst>
        </pc:spChg>
        <pc:picChg chg="mod">
          <ac:chgData name="Terry Swinson" userId="558eb959-6972-44ad-8e3b-3c048ec5d3d0" providerId="ADAL" clId="{33803EFB-EA3F-4F0A-AC1D-220511D63468}" dt="2024-07-31T14:51:54.574" v="144" actId="1076"/>
          <ac:picMkLst>
            <pc:docMk/>
            <pc:sldMk cId="3964295645" sldId="314"/>
            <ac:picMk id="10" creationId="{00000000-0000-0000-0000-000000000000}"/>
          </ac:picMkLst>
        </pc:picChg>
      </pc:sldChg>
      <pc:sldChg chg="modSp add del mod">
        <pc:chgData name="Terry Swinson" userId="558eb959-6972-44ad-8e3b-3c048ec5d3d0" providerId="ADAL" clId="{33803EFB-EA3F-4F0A-AC1D-220511D63468}" dt="2024-07-31T13:58:28.711" v="9" actId="2696"/>
        <pc:sldMkLst>
          <pc:docMk/>
          <pc:sldMk cId="0" sldId="521"/>
        </pc:sldMkLst>
        <pc:spChg chg="mod">
          <ac:chgData name="Terry Swinson" userId="558eb959-6972-44ad-8e3b-3c048ec5d3d0" providerId="ADAL" clId="{33803EFB-EA3F-4F0A-AC1D-220511D63468}" dt="2024-07-31T13:58:03.570" v="1" actId="27636"/>
          <ac:spMkLst>
            <pc:docMk/>
            <pc:sldMk cId="0" sldId="521"/>
            <ac:spMk id="9" creationId="{3209E3C7-BD66-941D-DEE0-E2DAD68F0C98}"/>
          </ac:spMkLst>
        </pc:spChg>
      </pc:sldChg>
      <pc:sldChg chg="add">
        <pc:chgData name="Terry Swinson" userId="558eb959-6972-44ad-8e3b-3c048ec5d3d0" providerId="ADAL" clId="{33803EFB-EA3F-4F0A-AC1D-220511D63468}" dt="2024-07-31T13:58:03.463" v="0"/>
        <pc:sldMkLst>
          <pc:docMk/>
          <pc:sldMk cId="2751044915" sldId="522"/>
        </pc:sldMkLst>
      </pc:sldChg>
      <pc:sldChg chg="add">
        <pc:chgData name="Terry Swinson" userId="558eb959-6972-44ad-8e3b-3c048ec5d3d0" providerId="ADAL" clId="{33803EFB-EA3F-4F0A-AC1D-220511D63468}" dt="2024-07-31T13:58:03.463" v="0"/>
        <pc:sldMkLst>
          <pc:docMk/>
          <pc:sldMk cId="722740947" sldId="523"/>
        </pc:sldMkLst>
      </pc:sldChg>
      <pc:sldChg chg="modSp add mod">
        <pc:chgData name="Terry Swinson" userId="558eb959-6972-44ad-8e3b-3c048ec5d3d0" providerId="ADAL" clId="{33803EFB-EA3F-4F0A-AC1D-220511D63468}" dt="2024-07-31T13:59:33.368" v="28" actId="403"/>
        <pc:sldMkLst>
          <pc:docMk/>
          <pc:sldMk cId="3579902569" sldId="524"/>
        </pc:sldMkLst>
        <pc:spChg chg="mod">
          <ac:chgData name="Terry Swinson" userId="558eb959-6972-44ad-8e3b-3c048ec5d3d0" providerId="ADAL" clId="{33803EFB-EA3F-4F0A-AC1D-220511D63468}" dt="2024-07-31T13:59:33.368" v="28" actId="403"/>
          <ac:spMkLst>
            <pc:docMk/>
            <pc:sldMk cId="3579902569" sldId="524"/>
            <ac:spMk id="3" creationId="{C9266BB4-7D47-DE9C-9451-9E0114E99D22}"/>
          </ac:spMkLst>
        </pc:spChg>
      </pc:sldChg>
      <pc:sldChg chg="modSp add mod">
        <pc:chgData name="Terry Swinson" userId="558eb959-6972-44ad-8e3b-3c048ec5d3d0" providerId="ADAL" clId="{33803EFB-EA3F-4F0A-AC1D-220511D63468}" dt="2024-07-31T14:00:04.935" v="31"/>
        <pc:sldMkLst>
          <pc:docMk/>
          <pc:sldMk cId="1680914902" sldId="525"/>
        </pc:sldMkLst>
        <pc:spChg chg="mod">
          <ac:chgData name="Terry Swinson" userId="558eb959-6972-44ad-8e3b-3c048ec5d3d0" providerId="ADAL" clId="{33803EFB-EA3F-4F0A-AC1D-220511D63468}" dt="2024-07-31T13:59:52.200" v="30" actId="14100"/>
          <ac:spMkLst>
            <pc:docMk/>
            <pc:sldMk cId="1680914902" sldId="525"/>
            <ac:spMk id="3" creationId="{6ADBF679-B45C-0F5B-0CD4-4AAE59E0A920}"/>
          </ac:spMkLst>
        </pc:spChg>
        <pc:picChg chg="mod">
          <ac:chgData name="Terry Swinson" userId="558eb959-6972-44ad-8e3b-3c048ec5d3d0" providerId="ADAL" clId="{33803EFB-EA3F-4F0A-AC1D-220511D63468}" dt="2024-07-31T14:00:04.935" v="31"/>
          <ac:picMkLst>
            <pc:docMk/>
            <pc:sldMk cId="1680914902" sldId="525"/>
            <ac:picMk id="7" creationId="{C5B45DD3-1479-467D-9336-5B1B9A76378E}"/>
          </ac:picMkLst>
        </pc:picChg>
      </pc:sldChg>
      <pc:sldChg chg="add">
        <pc:chgData name="Terry Swinson" userId="558eb959-6972-44ad-8e3b-3c048ec5d3d0" providerId="ADAL" clId="{33803EFB-EA3F-4F0A-AC1D-220511D63468}" dt="2024-07-31T13:58:03.463" v="0"/>
        <pc:sldMkLst>
          <pc:docMk/>
          <pc:sldMk cId="1390201001" sldId="526"/>
        </pc:sldMkLst>
      </pc:sldChg>
      <pc:sldChg chg="addSp delSp modSp add mod">
        <pc:chgData name="Terry Swinson" userId="558eb959-6972-44ad-8e3b-3c048ec5d3d0" providerId="ADAL" clId="{33803EFB-EA3F-4F0A-AC1D-220511D63468}" dt="2024-07-31T14:05:18.314" v="60" actId="14100"/>
        <pc:sldMkLst>
          <pc:docMk/>
          <pc:sldMk cId="2974108161" sldId="527"/>
        </pc:sldMkLst>
        <pc:spChg chg="add mod">
          <ac:chgData name="Terry Swinson" userId="558eb959-6972-44ad-8e3b-3c048ec5d3d0" providerId="ADAL" clId="{33803EFB-EA3F-4F0A-AC1D-220511D63468}" dt="2024-07-31T14:05:04.490" v="48" actId="1076"/>
          <ac:spMkLst>
            <pc:docMk/>
            <pc:sldMk cId="2974108161" sldId="527"/>
            <ac:spMk id="3" creationId="{1D16218C-4CF9-C114-A285-C08DD04EBC7A}"/>
          </ac:spMkLst>
        </pc:spChg>
        <pc:spChg chg="add del mod">
          <ac:chgData name="Terry Swinson" userId="558eb959-6972-44ad-8e3b-3c048ec5d3d0" providerId="ADAL" clId="{33803EFB-EA3F-4F0A-AC1D-220511D63468}" dt="2024-07-31T14:05:14.489" v="58" actId="478"/>
          <ac:spMkLst>
            <pc:docMk/>
            <pc:sldMk cId="2974108161" sldId="527"/>
            <ac:spMk id="4" creationId="{04D084D8-1A2E-EB21-2A1C-282A6263532F}"/>
          </ac:spMkLst>
        </pc:spChg>
        <pc:picChg chg="add del mod">
          <ac:chgData name="Terry Swinson" userId="558eb959-6972-44ad-8e3b-3c048ec5d3d0" providerId="ADAL" clId="{33803EFB-EA3F-4F0A-AC1D-220511D63468}" dt="2024-07-31T14:05:11.439" v="56" actId="1076"/>
          <ac:picMkLst>
            <pc:docMk/>
            <pc:sldMk cId="2974108161" sldId="527"/>
            <ac:picMk id="5" creationId="{CDB95D1E-F538-9E75-4C21-1E95D100E3AA}"/>
          </ac:picMkLst>
        </pc:picChg>
        <pc:picChg chg="mod">
          <ac:chgData name="Terry Swinson" userId="558eb959-6972-44ad-8e3b-3c048ec5d3d0" providerId="ADAL" clId="{33803EFB-EA3F-4F0A-AC1D-220511D63468}" dt="2024-07-31T14:05:18.314" v="60" actId="14100"/>
          <ac:picMkLst>
            <pc:docMk/>
            <pc:sldMk cId="2974108161" sldId="527"/>
            <ac:picMk id="6" creationId="{9ECEA7C9-94BD-859E-0208-04095B2724D2}"/>
          </ac:picMkLst>
        </pc:picChg>
        <pc:picChg chg="add mod">
          <ac:chgData name="Terry Swinson" userId="558eb959-6972-44ad-8e3b-3c048ec5d3d0" providerId="ADAL" clId="{33803EFB-EA3F-4F0A-AC1D-220511D63468}" dt="2024-07-31T14:04:36.920" v="45"/>
          <ac:picMkLst>
            <pc:docMk/>
            <pc:sldMk cId="2974108161" sldId="527"/>
            <ac:picMk id="7" creationId="{E954C79B-87D6-BFC9-96BA-281659D76389}"/>
          </ac:picMkLst>
        </pc:picChg>
        <pc:picChg chg="add mod">
          <ac:chgData name="Terry Swinson" userId="558eb959-6972-44ad-8e3b-3c048ec5d3d0" providerId="ADAL" clId="{33803EFB-EA3F-4F0A-AC1D-220511D63468}" dt="2024-07-31T14:04:36.920" v="45"/>
          <ac:picMkLst>
            <pc:docMk/>
            <pc:sldMk cId="2974108161" sldId="527"/>
            <ac:picMk id="8" creationId="{A79F0B4B-2B35-3FDA-B412-A2EB42CA3BCB}"/>
          </ac:picMkLst>
        </pc:picChg>
        <pc:picChg chg="add del mod">
          <ac:chgData name="Terry Swinson" userId="558eb959-6972-44ad-8e3b-3c048ec5d3d0" providerId="ADAL" clId="{33803EFB-EA3F-4F0A-AC1D-220511D63468}" dt="2024-07-31T14:05:06.640" v="53"/>
          <ac:picMkLst>
            <pc:docMk/>
            <pc:sldMk cId="2974108161" sldId="527"/>
            <ac:picMk id="1026" creationId="{42ADADB4-B709-B728-87E3-DEAA66D25606}"/>
          </ac:picMkLst>
        </pc:picChg>
        <pc:picChg chg="add mod">
          <ac:chgData name="Terry Swinson" userId="558eb959-6972-44ad-8e3b-3c048ec5d3d0" providerId="ADAL" clId="{33803EFB-EA3F-4F0A-AC1D-220511D63468}" dt="2024-07-31T14:05:05.443" v="51" actId="1076"/>
          <ac:picMkLst>
            <pc:docMk/>
            <pc:sldMk cId="2974108161" sldId="527"/>
            <ac:picMk id="1028" creationId="{11F1984D-553F-7491-B47D-F3C948C2F413}"/>
          </ac:picMkLst>
        </pc:picChg>
        <pc:picChg chg="add">
          <ac:chgData name="Terry Swinson" userId="558eb959-6972-44ad-8e3b-3c048ec5d3d0" providerId="ADAL" clId="{33803EFB-EA3F-4F0A-AC1D-220511D63468}" dt="2024-07-31T14:04:35.274" v="44"/>
          <ac:picMkLst>
            <pc:docMk/>
            <pc:sldMk cId="2974108161" sldId="527"/>
            <ac:picMk id="1030" creationId="{37216692-3A7D-2D68-8E6D-66763567745D}"/>
          </ac:picMkLst>
        </pc:picChg>
      </pc:sldChg>
      <pc:sldChg chg="modSp add mod">
        <pc:chgData name="Terry Swinson" userId="558eb959-6972-44ad-8e3b-3c048ec5d3d0" providerId="ADAL" clId="{33803EFB-EA3F-4F0A-AC1D-220511D63468}" dt="2024-07-31T15:16:16.205" v="331" actId="313"/>
        <pc:sldMkLst>
          <pc:docMk/>
          <pc:sldMk cId="2063383864" sldId="528"/>
        </pc:sldMkLst>
        <pc:spChg chg="mod">
          <ac:chgData name="Terry Swinson" userId="558eb959-6972-44ad-8e3b-3c048ec5d3d0" providerId="ADAL" clId="{33803EFB-EA3F-4F0A-AC1D-220511D63468}" dt="2024-07-31T15:16:09.804" v="329" actId="313"/>
          <ac:spMkLst>
            <pc:docMk/>
            <pc:sldMk cId="2063383864" sldId="528"/>
            <ac:spMk id="2" creationId="{8D75808E-E58A-A67B-4EA3-E3ACCDDD2C26}"/>
          </ac:spMkLst>
        </pc:spChg>
        <pc:spChg chg="mod">
          <ac:chgData name="Terry Swinson" userId="558eb959-6972-44ad-8e3b-3c048ec5d3d0" providerId="ADAL" clId="{33803EFB-EA3F-4F0A-AC1D-220511D63468}" dt="2024-07-31T15:16:16.205" v="331" actId="313"/>
          <ac:spMkLst>
            <pc:docMk/>
            <pc:sldMk cId="2063383864" sldId="528"/>
            <ac:spMk id="4" creationId="{21755064-5BA6-628E-EEFC-B5D05B97D231}"/>
          </ac:spMkLst>
        </pc:spChg>
        <pc:picChg chg="mod">
          <ac:chgData name="Terry Swinson" userId="558eb959-6972-44ad-8e3b-3c048ec5d3d0" providerId="ADAL" clId="{33803EFB-EA3F-4F0A-AC1D-220511D63468}" dt="2024-07-31T14:12:26.315" v="81" actId="1076"/>
          <ac:picMkLst>
            <pc:docMk/>
            <pc:sldMk cId="2063383864" sldId="528"/>
            <ac:picMk id="6146" creationId="{348D0A05-45B1-A82C-4666-89E282481814}"/>
          </ac:picMkLst>
        </pc:picChg>
      </pc:sldChg>
      <pc:sldChg chg="addSp delSp modSp add mod">
        <pc:chgData name="Terry Swinson" userId="558eb959-6972-44ad-8e3b-3c048ec5d3d0" providerId="ADAL" clId="{33803EFB-EA3F-4F0A-AC1D-220511D63468}" dt="2024-07-31T15:16:19.039" v="333" actId="313"/>
        <pc:sldMkLst>
          <pc:docMk/>
          <pc:sldMk cId="3925748121" sldId="529"/>
        </pc:sldMkLst>
        <pc:spChg chg="mod">
          <ac:chgData name="Terry Swinson" userId="558eb959-6972-44ad-8e3b-3c048ec5d3d0" providerId="ADAL" clId="{33803EFB-EA3F-4F0A-AC1D-220511D63468}" dt="2024-07-31T15:16:17.793" v="332" actId="313"/>
          <ac:spMkLst>
            <pc:docMk/>
            <pc:sldMk cId="3925748121" sldId="529"/>
            <ac:spMk id="2" creationId="{B24EB9E9-24A4-3CA7-C23A-177095024BEC}"/>
          </ac:spMkLst>
        </pc:spChg>
        <pc:spChg chg="mod">
          <ac:chgData name="Terry Swinson" userId="558eb959-6972-44ad-8e3b-3c048ec5d3d0" providerId="ADAL" clId="{33803EFB-EA3F-4F0A-AC1D-220511D63468}" dt="2024-07-31T15:16:19.039" v="333" actId="313"/>
          <ac:spMkLst>
            <pc:docMk/>
            <pc:sldMk cId="3925748121" sldId="529"/>
            <ac:spMk id="3" creationId="{E14CFAEC-7FE3-625C-9E07-98577CEDB391}"/>
          </ac:spMkLst>
        </pc:spChg>
        <pc:picChg chg="del mod">
          <ac:chgData name="Terry Swinson" userId="558eb959-6972-44ad-8e3b-3c048ec5d3d0" providerId="ADAL" clId="{33803EFB-EA3F-4F0A-AC1D-220511D63468}" dt="2024-07-31T14:11:05.754" v="78" actId="478"/>
          <ac:picMkLst>
            <pc:docMk/>
            <pc:sldMk cId="3925748121" sldId="529"/>
            <ac:picMk id="5" creationId="{F309E16D-7490-28EA-3D17-FDBF7A16CBE7}"/>
          </ac:picMkLst>
        </pc:picChg>
        <pc:picChg chg="add mod">
          <ac:chgData name="Terry Swinson" userId="558eb959-6972-44ad-8e3b-3c048ec5d3d0" providerId="ADAL" clId="{33803EFB-EA3F-4F0A-AC1D-220511D63468}" dt="2024-07-31T14:12:28.140" v="82" actId="1076"/>
          <ac:picMkLst>
            <pc:docMk/>
            <pc:sldMk cId="3925748121" sldId="529"/>
            <ac:picMk id="2050" creationId="{4E7AD3EF-5ADE-435A-8F96-8427ABDA89F1}"/>
          </ac:picMkLst>
        </pc:picChg>
      </pc:sldChg>
      <pc:sldChg chg="addSp delSp modSp add mod">
        <pc:chgData name="Terry Swinson" userId="558eb959-6972-44ad-8e3b-3c048ec5d3d0" providerId="ADAL" clId="{33803EFB-EA3F-4F0A-AC1D-220511D63468}" dt="2024-07-31T15:17:37.110" v="345" actId="313"/>
        <pc:sldMkLst>
          <pc:docMk/>
          <pc:sldMk cId="2587113777" sldId="530"/>
        </pc:sldMkLst>
        <pc:spChg chg="mod">
          <ac:chgData name="Terry Swinson" userId="558eb959-6972-44ad-8e3b-3c048ec5d3d0" providerId="ADAL" clId="{33803EFB-EA3F-4F0A-AC1D-220511D63468}" dt="2024-07-31T15:16:20.051" v="334" actId="313"/>
          <ac:spMkLst>
            <pc:docMk/>
            <pc:sldMk cId="2587113777" sldId="530"/>
            <ac:spMk id="2" creationId="{DE085CB8-BF63-0AD7-A28C-4FD423C30622}"/>
          </ac:spMkLst>
        </pc:spChg>
        <pc:spChg chg="mod">
          <ac:chgData name="Terry Swinson" userId="558eb959-6972-44ad-8e3b-3c048ec5d3d0" providerId="ADAL" clId="{33803EFB-EA3F-4F0A-AC1D-220511D63468}" dt="2024-07-31T15:17:37.110" v="345" actId="313"/>
          <ac:spMkLst>
            <pc:docMk/>
            <pc:sldMk cId="2587113777" sldId="530"/>
            <ac:spMk id="3" creationId="{1D0055A9-2923-43BC-EDE0-59F47551E4BC}"/>
          </ac:spMkLst>
        </pc:spChg>
        <pc:picChg chg="mod">
          <ac:chgData name="Terry Swinson" userId="558eb959-6972-44ad-8e3b-3c048ec5d3d0" providerId="ADAL" clId="{33803EFB-EA3F-4F0A-AC1D-220511D63468}" dt="2024-07-31T14:17:52.415" v="96" actId="1076"/>
          <ac:picMkLst>
            <pc:docMk/>
            <pc:sldMk cId="2587113777" sldId="530"/>
            <ac:picMk id="5" creationId="{16257E49-EE57-678D-5492-804584805BBA}"/>
          </ac:picMkLst>
        </pc:picChg>
        <pc:picChg chg="add del mod">
          <ac:chgData name="Terry Swinson" userId="558eb959-6972-44ad-8e3b-3c048ec5d3d0" providerId="ADAL" clId="{33803EFB-EA3F-4F0A-AC1D-220511D63468}" dt="2024-07-31T14:17:04.272" v="88" actId="478"/>
          <ac:picMkLst>
            <pc:docMk/>
            <pc:sldMk cId="2587113777" sldId="530"/>
            <ac:picMk id="3074" creationId="{DA1715B0-A589-7E78-A740-8CD6AC77268A}"/>
          </ac:picMkLst>
        </pc:picChg>
        <pc:picChg chg="add del mod">
          <ac:chgData name="Terry Swinson" userId="558eb959-6972-44ad-8e3b-3c048ec5d3d0" providerId="ADAL" clId="{33803EFB-EA3F-4F0A-AC1D-220511D63468}" dt="2024-07-31T14:17:44.655" v="93" actId="478"/>
          <ac:picMkLst>
            <pc:docMk/>
            <pc:sldMk cId="2587113777" sldId="530"/>
            <ac:picMk id="3076" creationId="{FCA8184E-B172-EAF6-CB6E-DB7E68EFD1EF}"/>
          </ac:picMkLst>
        </pc:picChg>
      </pc:sldChg>
      <pc:sldChg chg="addSp delSp modSp add mod">
        <pc:chgData name="Terry Swinson" userId="558eb959-6972-44ad-8e3b-3c048ec5d3d0" providerId="ADAL" clId="{33803EFB-EA3F-4F0A-AC1D-220511D63468}" dt="2024-07-31T15:17:43.996" v="346" actId="313"/>
        <pc:sldMkLst>
          <pc:docMk/>
          <pc:sldMk cId="3103896971" sldId="531"/>
        </pc:sldMkLst>
        <pc:spChg chg="mod">
          <ac:chgData name="Terry Swinson" userId="558eb959-6972-44ad-8e3b-3c048ec5d3d0" providerId="ADAL" clId="{33803EFB-EA3F-4F0A-AC1D-220511D63468}" dt="2024-07-31T15:16:22.898" v="336" actId="313"/>
          <ac:spMkLst>
            <pc:docMk/>
            <pc:sldMk cId="3103896971" sldId="531"/>
            <ac:spMk id="2" creationId="{A59EEBC1-5FBC-9773-B3AD-386B43196876}"/>
          </ac:spMkLst>
        </pc:spChg>
        <pc:spChg chg="mod">
          <ac:chgData name="Terry Swinson" userId="558eb959-6972-44ad-8e3b-3c048ec5d3d0" providerId="ADAL" clId="{33803EFB-EA3F-4F0A-AC1D-220511D63468}" dt="2024-07-31T15:17:43.996" v="346" actId="313"/>
          <ac:spMkLst>
            <pc:docMk/>
            <pc:sldMk cId="3103896971" sldId="531"/>
            <ac:spMk id="3" creationId="{01A3EC8E-81A4-86B2-2044-82483F547C1C}"/>
          </ac:spMkLst>
        </pc:spChg>
        <pc:spChg chg="del">
          <ac:chgData name="Terry Swinson" userId="558eb959-6972-44ad-8e3b-3c048ec5d3d0" providerId="ADAL" clId="{33803EFB-EA3F-4F0A-AC1D-220511D63468}" dt="2024-07-31T14:59:51.696" v="208" actId="3680"/>
          <ac:spMkLst>
            <pc:docMk/>
            <pc:sldMk cId="3103896971" sldId="531"/>
            <ac:spMk id="4" creationId="{C24C9249-A7B7-3CE6-4E3A-C8F37F33CF7F}"/>
          </ac:spMkLst>
        </pc:spChg>
        <pc:graphicFrameChg chg="add mod ord modGraphic">
          <ac:chgData name="Terry Swinson" userId="558eb959-6972-44ad-8e3b-3c048ec5d3d0" providerId="ADAL" clId="{33803EFB-EA3F-4F0A-AC1D-220511D63468}" dt="2024-07-31T15:16:25.637" v="338" actId="313"/>
          <ac:graphicFrameMkLst>
            <pc:docMk/>
            <pc:sldMk cId="3103896971" sldId="531"/>
            <ac:graphicFrameMk id="5" creationId="{BF0B4B49-8710-37E7-EB34-B93F585D97FC}"/>
          </ac:graphicFrameMkLst>
        </pc:graphicFrameChg>
        <pc:picChg chg="del mod">
          <ac:chgData name="Terry Swinson" userId="558eb959-6972-44ad-8e3b-3c048ec5d3d0" providerId="ADAL" clId="{33803EFB-EA3F-4F0A-AC1D-220511D63468}" dt="2024-07-31T15:01:05.937" v="327" actId="478"/>
          <ac:picMkLst>
            <pc:docMk/>
            <pc:sldMk cId="3103896971" sldId="531"/>
            <ac:picMk id="8" creationId="{B29A042B-9468-0D60-25DF-87D65BD6DDB0}"/>
          </ac:picMkLst>
        </pc:picChg>
      </pc:sldChg>
      <pc:sldChg chg="add">
        <pc:chgData name="Terry Swinson" userId="558eb959-6972-44ad-8e3b-3c048ec5d3d0" providerId="ADAL" clId="{33803EFB-EA3F-4F0A-AC1D-220511D63468}" dt="2024-07-31T13:58:03.463" v="0"/>
        <pc:sldMkLst>
          <pc:docMk/>
          <pc:sldMk cId="3949324986" sldId="532"/>
        </pc:sldMkLst>
      </pc:sldChg>
      <pc:sldChg chg="delSp modSp add mod">
        <pc:chgData name="Terry Swinson" userId="558eb959-6972-44ad-8e3b-3c048ec5d3d0" providerId="ADAL" clId="{33803EFB-EA3F-4F0A-AC1D-220511D63468}" dt="2024-07-31T14:59:22.334" v="205" actId="1076"/>
        <pc:sldMkLst>
          <pc:docMk/>
          <pc:sldMk cId="2093091110" sldId="533"/>
        </pc:sldMkLst>
        <pc:spChg chg="mod">
          <ac:chgData name="Terry Swinson" userId="558eb959-6972-44ad-8e3b-3c048ec5d3d0" providerId="ADAL" clId="{33803EFB-EA3F-4F0A-AC1D-220511D63468}" dt="2024-07-31T14:23:07.050" v="103" actId="1076"/>
          <ac:spMkLst>
            <pc:docMk/>
            <pc:sldMk cId="2093091110" sldId="533"/>
            <ac:spMk id="4" creationId="{B9DB6FAB-14D7-0D43-7E56-ED97413C8C4C}"/>
          </ac:spMkLst>
        </pc:spChg>
        <pc:spChg chg="del">
          <ac:chgData name="Terry Swinson" userId="558eb959-6972-44ad-8e3b-3c048ec5d3d0" providerId="ADAL" clId="{33803EFB-EA3F-4F0A-AC1D-220511D63468}" dt="2024-07-31T14:23:03.757" v="102" actId="478"/>
          <ac:spMkLst>
            <pc:docMk/>
            <pc:sldMk cId="2093091110" sldId="533"/>
            <ac:spMk id="7" creationId="{D1A29C4E-6935-BB04-F985-34E546D0E102}"/>
          </ac:spMkLst>
        </pc:spChg>
        <pc:picChg chg="mod">
          <ac:chgData name="Terry Swinson" userId="558eb959-6972-44ad-8e3b-3c048ec5d3d0" providerId="ADAL" clId="{33803EFB-EA3F-4F0A-AC1D-220511D63468}" dt="2024-07-31T14:59:22.334" v="205" actId="1076"/>
          <ac:picMkLst>
            <pc:docMk/>
            <pc:sldMk cId="2093091110" sldId="533"/>
            <ac:picMk id="9218" creationId="{9C513847-5376-BB87-0899-1BBB1D83C04E}"/>
          </ac:picMkLst>
        </pc:picChg>
      </pc:sldChg>
      <pc:sldChg chg="addSp modSp add mod">
        <pc:chgData name="Terry Swinson" userId="558eb959-6972-44ad-8e3b-3c048ec5d3d0" providerId="ADAL" clId="{33803EFB-EA3F-4F0A-AC1D-220511D63468}" dt="2024-07-31T14:41:05.723" v="115" actId="1076"/>
        <pc:sldMkLst>
          <pc:docMk/>
          <pc:sldMk cId="3353803862" sldId="534"/>
        </pc:sldMkLst>
        <pc:picChg chg="mod">
          <ac:chgData name="Terry Swinson" userId="558eb959-6972-44ad-8e3b-3c048ec5d3d0" providerId="ADAL" clId="{33803EFB-EA3F-4F0A-AC1D-220511D63468}" dt="2024-07-31T14:41:05.723" v="115" actId="1076"/>
          <ac:picMkLst>
            <pc:docMk/>
            <pc:sldMk cId="3353803862" sldId="534"/>
            <ac:picMk id="3" creationId="{DE4F0C11-F38B-CB46-D313-57CCA6471C42}"/>
          </ac:picMkLst>
        </pc:picChg>
        <pc:picChg chg="add mod modCrop">
          <ac:chgData name="Terry Swinson" userId="558eb959-6972-44ad-8e3b-3c048ec5d3d0" providerId="ADAL" clId="{33803EFB-EA3F-4F0A-AC1D-220511D63468}" dt="2024-07-31T14:29:31.228" v="113" actId="732"/>
          <ac:picMkLst>
            <pc:docMk/>
            <pc:sldMk cId="3353803862" sldId="534"/>
            <ac:picMk id="4" creationId="{6AD76ADF-1EE0-C58E-5D49-EE8F5D230C94}"/>
          </ac:picMkLst>
        </pc:picChg>
        <pc:picChg chg="mod">
          <ac:chgData name="Terry Swinson" userId="558eb959-6972-44ad-8e3b-3c048ec5d3d0" providerId="ADAL" clId="{33803EFB-EA3F-4F0A-AC1D-220511D63468}" dt="2024-07-31T14:29:33.623" v="114" actId="1076"/>
          <ac:picMkLst>
            <pc:docMk/>
            <pc:sldMk cId="3353803862" sldId="534"/>
            <ac:picMk id="5" creationId="{654B76AC-D9F7-8FBE-2423-189E0C88A341}"/>
          </ac:picMkLst>
        </pc:picChg>
      </pc:sldChg>
      <pc:sldChg chg="add">
        <pc:chgData name="Terry Swinson" userId="558eb959-6972-44ad-8e3b-3c048ec5d3d0" providerId="ADAL" clId="{33803EFB-EA3F-4F0A-AC1D-220511D63468}" dt="2024-07-31T13:58:03.463" v="0"/>
        <pc:sldMkLst>
          <pc:docMk/>
          <pc:sldMk cId="984498530" sldId="535"/>
        </pc:sldMkLst>
      </pc:sldChg>
      <pc:sldChg chg="modSp add mod">
        <pc:chgData name="Terry Swinson" userId="558eb959-6972-44ad-8e3b-3c048ec5d3d0" providerId="ADAL" clId="{33803EFB-EA3F-4F0A-AC1D-220511D63468}" dt="2024-07-31T14:41:47.508" v="125" actId="14100"/>
        <pc:sldMkLst>
          <pc:docMk/>
          <pc:sldMk cId="3588713625" sldId="536"/>
        </pc:sldMkLst>
        <pc:spChg chg="mod">
          <ac:chgData name="Terry Swinson" userId="558eb959-6972-44ad-8e3b-3c048ec5d3d0" providerId="ADAL" clId="{33803EFB-EA3F-4F0A-AC1D-220511D63468}" dt="2024-07-31T14:41:47.508" v="125" actId="14100"/>
          <ac:spMkLst>
            <pc:docMk/>
            <pc:sldMk cId="3588713625" sldId="536"/>
            <ac:spMk id="5" creationId="{9A10B915-F1AF-D964-9F41-BF3023E400AF}"/>
          </ac:spMkLst>
        </pc:spChg>
      </pc:sldChg>
      <pc:sldChg chg="add">
        <pc:chgData name="Terry Swinson" userId="558eb959-6972-44ad-8e3b-3c048ec5d3d0" providerId="ADAL" clId="{33803EFB-EA3F-4F0A-AC1D-220511D63468}" dt="2024-07-31T13:58:03.463" v="0"/>
        <pc:sldMkLst>
          <pc:docMk/>
          <pc:sldMk cId="3934480768" sldId="537"/>
        </pc:sldMkLst>
      </pc:sldChg>
      <pc:sldChg chg="add">
        <pc:chgData name="Terry Swinson" userId="558eb959-6972-44ad-8e3b-3c048ec5d3d0" providerId="ADAL" clId="{33803EFB-EA3F-4F0A-AC1D-220511D63468}" dt="2024-07-31T13:58:03.463" v="0"/>
        <pc:sldMkLst>
          <pc:docMk/>
          <pc:sldMk cId="3661348274" sldId="538"/>
        </pc:sldMkLst>
      </pc:sldChg>
      <pc:sldChg chg="add">
        <pc:chgData name="Terry Swinson" userId="558eb959-6972-44ad-8e3b-3c048ec5d3d0" providerId="ADAL" clId="{33803EFB-EA3F-4F0A-AC1D-220511D63468}" dt="2024-07-31T13:58:03.463" v="0"/>
        <pc:sldMkLst>
          <pc:docMk/>
          <pc:sldMk cId="3703717685" sldId="539"/>
        </pc:sldMkLst>
      </pc:sldChg>
      <pc:sldChg chg="add">
        <pc:chgData name="Terry Swinson" userId="558eb959-6972-44ad-8e3b-3c048ec5d3d0" providerId="ADAL" clId="{33803EFB-EA3F-4F0A-AC1D-220511D63468}" dt="2024-07-31T13:58:03.463" v="0"/>
        <pc:sldMkLst>
          <pc:docMk/>
          <pc:sldMk cId="3833632905" sldId="540"/>
        </pc:sldMkLst>
      </pc:sldChg>
      <pc:sldChg chg="add del">
        <pc:chgData name="Terry Swinson" userId="558eb959-6972-44ad-8e3b-3c048ec5d3d0" providerId="ADAL" clId="{33803EFB-EA3F-4F0A-AC1D-220511D63468}" dt="2024-07-31T13:58:25.750" v="8" actId="2696"/>
        <pc:sldMkLst>
          <pc:docMk/>
          <pc:sldMk cId="683935043" sldId="5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129442-FA67-4874-A825-60212EEB4DD2}" type="datetimeFigureOut">
              <a:rPr lang="en-US" smtClean="0"/>
              <a:t>7/31/2024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93D834-0214-4A86-8888-82F8A5B65F78}" type="slidenum">
              <a:rPr lang="en-US" smtClean="0"/>
              <a:t>‹#›</a:t>
            </a:fld>
            <a:endParaRPr lang="en-US"/>
          </a:p>
        </p:txBody>
      </p:sp>
    </p:spTree>
    <p:extLst>
      <p:ext uri="{BB962C8B-B14F-4D97-AF65-F5344CB8AC3E}">
        <p14:creationId xmlns:p14="http://schemas.microsoft.com/office/powerpoint/2010/main" val="280143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r>
              <a:rPr lang="en-US" dirty="0"/>
              <a:t>This worker should use a taller stepladder to reach his task.  He is not using the top two steps/rungs,</a:t>
            </a:r>
            <a:r>
              <a:rPr lang="en-US" baseline="0" dirty="0"/>
              <a:t> but he is using the backside of the ladder to increase his reach.  The back side of a stepladder is not permitted for use unless designed for such use.</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44</a:t>
            </a:fld>
            <a:endParaRPr lang="en-US"/>
          </a:p>
        </p:txBody>
      </p:sp>
    </p:spTree>
    <p:extLst>
      <p:ext uri="{BB962C8B-B14F-4D97-AF65-F5344CB8AC3E}">
        <p14:creationId xmlns:p14="http://schemas.microsoft.com/office/powerpoint/2010/main" val="111817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r>
              <a:rPr lang="en-US" dirty="0"/>
              <a:t>Although no one is using the ladder, the metal spreader is not in the fully opened position.</a:t>
            </a:r>
          </a:p>
        </p:txBody>
      </p:sp>
      <p:sp>
        <p:nvSpPr>
          <p:cNvPr id="4" name="Slide Number Placeholder 3"/>
          <p:cNvSpPr>
            <a:spLocks noGrp="1"/>
          </p:cNvSpPr>
          <p:nvPr>
            <p:ph type="sldNum" sz="quarter" idx="10"/>
          </p:nvPr>
        </p:nvSpPr>
        <p:spPr/>
        <p:txBody>
          <a:bodyPr/>
          <a:lstStyle/>
          <a:p>
            <a:fld id="{9A897D08-B1B3-4484-8A41-B2491FEF65C7}" type="slidenum">
              <a:rPr lang="en-US" smtClean="0"/>
              <a:t>45</a:t>
            </a:fld>
            <a:endParaRPr lang="en-US"/>
          </a:p>
        </p:txBody>
      </p:sp>
    </p:spTree>
    <p:extLst>
      <p:ext uri="{BB962C8B-B14F-4D97-AF65-F5344CB8AC3E}">
        <p14:creationId xmlns:p14="http://schemas.microsoft.com/office/powerpoint/2010/main" val="207148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r>
              <a:rPr lang="en-US" dirty="0"/>
              <a:t>This ladder is not positioned properly. When extension ladders are being used to access another level, they must extend at least 3</a:t>
            </a:r>
            <a:r>
              <a:rPr lang="en-US" baseline="0" dirty="0"/>
              <a:t> feet beyond the landing surface to provide a handhold for getting on and off the ladder.</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46</a:t>
            </a:fld>
            <a:endParaRPr lang="en-US"/>
          </a:p>
        </p:txBody>
      </p:sp>
    </p:spTree>
    <p:extLst>
      <p:ext uri="{BB962C8B-B14F-4D97-AF65-F5344CB8AC3E}">
        <p14:creationId xmlns:p14="http://schemas.microsoft.com/office/powerpoint/2010/main" val="420837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p:spPr>
      </p:sp>
      <p:sp>
        <p:nvSpPr>
          <p:cNvPr id="3" name="Notes Placeholder 2"/>
          <p:cNvSpPr>
            <a:spLocks noGrp="1"/>
          </p:cNvSpPr>
          <p:nvPr>
            <p:ph type="body" idx="1"/>
          </p:nvPr>
        </p:nvSpPr>
        <p:spPr/>
        <p:txBody>
          <a:bodyPr/>
          <a:lstStyle/>
          <a:p>
            <a:r>
              <a:rPr lang="en-US" dirty="0"/>
              <a:t>The ladder is set up at an incorrect angle to provide access to the scaffold.  The scaffolding is also set up incorrectly.</a:t>
            </a:r>
          </a:p>
        </p:txBody>
      </p:sp>
      <p:sp>
        <p:nvSpPr>
          <p:cNvPr id="4" name="Slide Number Placeholder 3"/>
          <p:cNvSpPr>
            <a:spLocks noGrp="1"/>
          </p:cNvSpPr>
          <p:nvPr>
            <p:ph type="sldNum" sz="quarter" idx="10"/>
          </p:nvPr>
        </p:nvSpPr>
        <p:spPr/>
        <p:txBody>
          <a:bodyPr/>
          <a:lstStyle/>
          <a:p>
            <a:fld id="{9A897D08-B1B3-4484-8A41-B2491FEF65C7}" type="slidenum">
              <a:rPr lang="en-US" smtClean="0"/>
              <a:t>47</a:t>
            </a:fld>
            <a:endParaRPr lang="en-US"/>
          </a:p>
        </p:txBody>
      </p:sp>
    </p:spTree>
    <p:extLst>
      <p:ext uri="{BB962C8B-B14F-4D97-AF65-F5344CB8AC3E}">
        <p14:creationId xmlns:p14="http://schemas.microsoft.com/office/powerpoint/2010/main" val="341484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3B5-2946-0FE6-D9B5-57E859141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C2B35-DE42-A4C7-A5F5-6CAC90992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4661A2-DDE2-BCDD-2348-818597EE7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AA0DCF-527E-F6ED-7243-81A280419199}"/>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616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3784-C41D-D513-406D-0BEE02255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1E894-701B-64BA-C5A3-1B2D16E88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F925F-B761-27BA-1590-A2A33914421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E0CEB1-9EF6-7322-F212-AD011BD66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C68B6-46DD-15F6-C259-3D17B7324701}"/>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408113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CB95B-9621-44EE-C705-AF77FE036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EA9B9-46BB-B986-4D9D-3F8F8737E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770C4-370F-EE47-697F-C5685B751C0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33A3A39-1216-CB78-2FE7-11D99184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DA36-6CD0-8F84-1676-7B3D458083B8}"/>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99839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1"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2" y="1600205"/>
            <a:ext cx="538479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5"/>
            <a:ext cx="538479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3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A23F-CCCC-53EC-FEEE-A763D06A4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8B86E-4F45-0103-E42F-9D2DADA7D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B1D59-B363-1B05-22AE-4B10A0B720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9DF656A-8F51-B516-617A-F5CE9DC7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5F11-825C-5B84-F16D-017BC8C35B6B}"/>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541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6F07-1FA8-4D84-8F12-5D0B0AA0B2F6}"/>
              </a:ext>
            </a:extLst>
          </p:cNvPr>
          <p:cNvSpPr>
            <a:spLocks noGrp="1"/>
          </p:cNvSpPr>
          <p:nvPr>
            <p:ph type="title"/>
          </p:nvPr>
        </p:nvSpPr>
        <p:spPr>
          <a:xfrm>
            <a:off x="838200" y="1704109"/>
            <a:ext cx="10515600" cy="178602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92582-9DB8-5B49-25EF-4FD481DFFB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9D5EC-2286-1924-E922-48469048B4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830B33C-E79C-EA86-691F-002F94CC2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4B9E-75C8-C386-A220-8FBA53A7C08A}"/>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8208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E150-7E5E-4EFF-8949-48D71F1BA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F7681-5E60-236E-B5C7-067C77CA0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D2B7A8-74CC-DD43-337F-4B4FE41C2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6BB55-3AD5-C093-0BD1-627649CA9C5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14185A2-E71E-1135-3EFF-31AF23693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86F8-1088-21A8-F369-F22427FEF5FA}"/>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7221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3EA8-CF3C-AA69-39B6-02EF40B07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1D5E1-4E1B-D602-2EF0-A8B56FF40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D40F4-1E02-B24A-4E35-79CAC8E5B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0115A-DD27-6FA5-6EC2-CAE678165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B3860-A355-BC16-02E2-64DD6B572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99AFC-25D5-B6FF-164D-67B9320F922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A07574F-B922-7AC8-7C00-34ADE2CD7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F9F95-E3CA-0F42-DD19-489FA55352BC}"/>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3376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9F7C-A26C-9B23-2B18-6C8EE2DB8F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7C587-9CA9-2E3A-3A9A-8F1E4B98F3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DC5094E-6411-7564-097E-82D135D39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9D69F-C873-179A-48B9-5654CC326A77}"/>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41879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B23B1-6430-A19D-7843-BC0CF3A8FB9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0E2841F-E7FE-1637-E5AB-47C7B3AC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47954-04BB-8EC7-6FAE-3FCEFD84F0DC}"/>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4051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D2CC-40E0-70A6-C771-5FC75F374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ADB20-B5C5-04F9-903F-B6A597078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06CCB-73A6-E8C4-6E18-7C9AF0F82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34BA-2DED-5A2F-3796-4723BDEB3C8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0CB4B76-3249-B4F9-315C-854B7D21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56DE3-824A-DBAE-467D-F10915131E3F}"/>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003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455B-3BD3-4E91-D34D-3A1A46713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BBC40-2FAD-D5EB-1F0E-2EFBF9B43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6AD03-23D7-5907-A84F-522FF9386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B5B21-F2EC-BFF2-F87D-6371CD0F3C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6B567C3-3375-692E-2D4E-306A202F4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7CC3E-FDAB-2326-37DC-A07C1830FBA9}"/>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75693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118C6-B890-4E3F-03A8-EE93AF4A3CAB}"/>
              </a:ext>
            </a:extLst>
          </p:cNvPr>
          <p:cNvSpPr/>
          <p:nvPr userDrawn="1"/>
        </p:nvSpPr>
        <p:spPr>
          <a:xfrm>
            <a:off x="0" y="6078422"/>
            <a:ext cx="12192000" cy="77957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B1C01279-78E8-182A-CEDB-7A2242E06F3C}"/>
              </a:ext>
            </a:extLst>
          </p:cNvPr>
          <p:cNvSpPr>
            <a:spLocks noGrp="1"/>
          </p:cNvSpPr>
          <p:nvPr>
            <p:ph type="title"/>
          </p:nvPr>
        </p:nvSpPr>
        <p:spPr>
          <a:xfrm>
            <a:off x="755073" y="295191"/>
            <a:ext cx="10515600" cy="9598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B9F72-F3C8-6248-81DD-D823894735E6}"/>
              </a:ext>
            </a:extLst>
          </p:cNvPr>
          <p:cNvSpPr>
            <a:spLocks noGrp="1"/>
          </p:cNvSpPr>
          <p:nvPr>
            <p:ph type="body" idx="1"/>
          </p:nvPr>
        </p:nvSpPr>
        <p:spPr>
          <a:xfrm>
            <a:off x="755073" y="153301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8512015-2525-300A-B03A-4614FE712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pic>
        <p:nvPicPr>
          <p:cNvPr id="11" name="Picture 10" descr="A family with dogs and a house&#10;&#10;Description automatically generated">
            <a:extLst>
              <a:ext uri="{FF2B5EF4-FFF2-40B4-BE49-F238E27FC236}">
                <a16:creationId xmlns:a16="http://schemas.microsoft.com/office/drawing/2014/main" id="{6BE8E0B9-A516-354F-7AA9-19A2C8BC16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62796" y="6166521"/>
            <a:ext cx="1015754" cy="624401"/>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3F16A28A-ECB3-5886-49F0-AA089036AB5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3585" y="6166521"/>
            <a:ext cx="2195118" cy="580073"/>
          </a:xfrm>
          <a:prstGeom prst="rect">
            <a:avLst/>
          </a:prstGeom>
        </p:spPr>
      </p:pic>
    </p:spTree>
    <p:extLst>
      <p:ext uri="{BB962C8B-B14F-4D97-AF65-F5344CB8AC3E}">
        <p14:creationId xmlns:p14="http://schemas.microsoft.com/office/powerpoint/2010/main" val="144276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www.osha.gov/doc/jobsite/fig4.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A6E5-BA26-8EFF-C985-8EA0CD775018}"/>
              </a:ext>
            </a:extLst>
          </p:cNvPr>
          <p:cNvSpPr>
            <a:spLocks noGrp="1"/>
          </p:cNvSpPr>
          <p:nvPr>
            <p:ph type="ctrTitle"/>
          </p:nvPr>
        </p:nvSpPr>
        <p:spPr>
          <a:xfrm>
            <a:off x="1452978" y="417063"/>
            <a:ext cx="9144000" cy="1363308"/>
          </a:xfrm>
        </p:spPr>
        <p:txBody>
          <a:bodyPr/>
          <a:lstStyle/>
          <a:p>
            <a:r>
              <a:rPr lang="en-US" sz="6000" dirty="0"/>
              <a:t>Ladder Safety</a:t>
            </a:r>
            <a:endParaRPr lang="en-US" dirty="0"/>
          </a:p>
        </p:txBody>
      </p:sp>
      <p:sp>
        <p:nvSpPr>
          <p:cNvPr id="3" name="Subtitle 2">
            <a:extLst>
              <a:ext uri="{FF2B5EF4-FFF2-40B4-BE49-F238E27FC236}">
                <a16:creationId xmlns:a16="http://schemas.microsoft.com/office/drawing/2014/main" id="{62956CC9-B9C1-D19F-F73F-80E9AFBFDBB4}"/>
              </a:ext>
            </a:extLst>
          </p:cNvPr>
          <p:cNvSpPr>
            <a:spLocks noGrp="1"/>
          </p:cNvSpPr>
          <p:nvPr>
            <p:ph type="subTitle" idx="1"/>
          </p:nvPr>
        </p:nvSpPr>
        <p:spPr/>
        <p:txBody>
          <a:bodyPr/>
          <a:lstStyle/>
          <a:p>
            <a:endParaRPr lang="en-US" dirty="0"/>
          </a:p>
        </p:txBody>
      </p:sp>
      <p:sp>
        <p:nvSpPr>
          <p:cNvPr id="7" name="TextBox 6">
            <a:extLst>
              <a:ext uri="{FF2B5EF4-FFF2-40B4-BE49-F238E27FC236}">
                <a16:creationId xmlns:a16="http://schemas.microsoft.com/office/drawing/2014/main" id="{0704CC67-E7ED-21B3-154A-BD2706734D20}"/>
              </a:ext>
            </a:extLst>
          </p:cNvPr>
          <p:cNvSpPr txBox="1"/>
          <p:nvPr/>
        </p:nvSpPr>
        <p:spPr>
          <a:xfrm>
            <a:off x="5655076" y="6374167"/>
            <a:ext cx="1731146" cy="276999"/>
          </a:xfrm>
          <a:prstGeom prst="rect">
            <a:avLst/>
          </a:prstGeom>
          <a:noFill/>
          <a:ln>
            <a:noFill/>
          </a:ln>
        </p:spPr>
        <p:txBody>
          <a:bodyPr wrap="square" rtlCol="0">
            <a:spAutoFit/>
          </a:bodyPr>
          <a:lstStyle/>
          <a:p>
            <a:pPr algn="ctr"/>
            <a:r>
              <a:rPr lang="en-US" sz="1200" dirty="0">
                <a:solidFill>
                  <a:schemeClr val="bg1"/>
                </a:solidFill>
              </a:rPr>
              <a:t>7/31/2024</a:t>
            </a:r>
          </a:p>
        </p:txBody>
      </p:sp>
      <p:pic>
        <p:nvPicPr>
          <p:cNvPr id="4" name="Picture 2" descr="Types of Ladders | Complete Info on Ladders, Different Types, Material -  ElectronicsHub USA">
            <a:extLst>
              <a:ext uri="{FF2B5EF4-FFF2-40B4-BE49-F238E27FC236}">
                <a16:creationId xmlns:a16="http://schemas.microsoft.com/office/drawing/2014/main" id="{854E1189-6827-5A58-D965-E54E0F36C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397" y="2083493"/>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0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FF2F-097D-92E9-D11A-CA2781ACB092}"/>
              </a:ext>
            </a:extLst>
          </p:cNvPr>
          <p:cNvSpPr>
            <a:spLocks noGrp="1"/>
          </p:cNvSpPr>
          <p:nvPr>
            <p:ph type="title"/>
          </p:nvPr>
        </p:nvSpPr>
        <p:spPr/>
        <p:txBody>
          <a:bodyPr>
            <a:normAutofit/>
          </a:bodyPr>
          <a:lstStyle/>
          <a:p>
            <a:r>
              <a:rPr lang="en-US" sz="3266" dirty="0"/>
              <a:t>Ladder Inspections</a:t>
            </a:r>
          </a:p>
        </p:txBody>
      </p:sp>
      <p:pic>
        <p:nvPicPr>
          <p:cNvPr id="8" name="Content Placeholder 5" descr="inspection">
            <a:extLst>
              <a:ext uri="{FF2B5EF4-FFF2-40B4-BE49-F238E27FC236}">
                <a16:creationId xmlns:a16="http://schemas.microsoft.com/office/drawing/2014/main" id="{BB10FEC4-382F-625C-BF84-CBA909A6AFB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97579" y="1834249"/>
            <a:ext cx="4596842" cy="3456272"/>
          </a:xfrm>
          <a:prstGeom prst="rect">
            <a:avLst/>
          </a:prstGeom>
        </p:spPr>
      </p:pic>
    </p:spTree>
    <p:extLst>
      <p:ext uri="{BB962C8B-B14F-4D97-AF65-F5344CB8AC3E}">
        <p14:creationId xmlns:p14="http://schemas.microsoft.com/office/powerpoint/2010/main" val="139020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FF2F-097D-92E9-D11A-CA2781ACB092}"/>
              </a:ext>
            </a:extLst>
          </p:cNvPr>
          <p:cNvSpPr>
            <a:spLocks noGrp="1"/>
          </p:cNvSpPr>
          <p:nvPr>
            <p:ph type="title"/>
          </p:nvPr>
        </p:nvSpPr>
        <p:spPr/>
        <p:txBody>
          <a:bodyPr>
            <a:normAutofit/>
          </a:bodyPr>
          <a:lstStyle/>
          <a:p>
            <a:r>
              <a:rPr lang="en-US" sz="3266" dirty="0"/>
              <a:t>Review the Safety Labels</a:t>
            </a:r>
          </a:p>
        </p:txBody>
      </p:sp>
      <p:pic>
        <p:nvPicPr>
          <p:cNvPr id="5" name="Picture 2" descr="Review the Safety Labels on the Ladder&#10;">
            <a:extLst>
              <a:ext uri="{FF2B5EF4-FFF2-40B4-BE49-F238E27FC236}">
                <a16:creationId xmlns:a16="http://schemas.microsoft.com/office/drawing/2014/main" id="{CDB95D1E-F538-9E75-4C21-1E95D100E3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4864" y="1530315"/>
            <a:ext cx="3735824" cy="37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Review the Safety Labels on the Ladder&#10;">
            <a:extLst>
              <a:ext uri="{FF2B5EF4-FFF2-40B4-BE49-F238E27FC236}">
                <a16:creationId xmlns:a16="http://schemas.microsoft.com/office/drawing/2014/main" id="{9ECEA7C9-94BD-859E-0208-04095B2724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3486" y="1417602"/>
            <a:ext cx="3631909" cy="37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10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Ladder Weight Capacities</a:t>
            </a:r>
          </a:p>
        </p:txBody>
      </p:sp>
      <p:sp>
        <p:nvSpPr>
          <p:cNvPr id="2" name="Content Placeholder 1"/>
          <p:cNvSpPr>
            <a:spLocks noGrp="1"/>
          </p:cNvSpPr>
          <p:nvPr>
            <p:ph idx="1"/>
          </p:nvPr>
        </p:nvSpPr>
        <p:spPr/>
        <p:txBody>
          <a:bodyPr/>
          <a:lstStyle/>
          <a:p>
            <a:r>
              <a:rPr lang="en-US" sz="2177" dirty="0"/>
              <a:t>Different types of ladders are built with different </a:t>
            </a:r>
            <a:r>
              <a:rPr lang="en-US" sz="2177" u="sng" dirty="0"/>
              <a:t>weight</a:t>
            </a:r>
            <a:r>
              <a:rPr lang="en-US" sz="2177" dirty="0"/>
              <a:t> capacities in mind. </a:t>
            </a:r>
          </a:p>
          <a:p>
            <a:endParaRPr lang="en-US" sz="2177" dirty="0"/>
          </a:p>
          <a:p>
            <a:r>
              <a:rPr lang="en-US" altLang="en-US" sz="2177" kern="0" dirty="0">
                <a:latin typeface="Arial"/>
              </a:rPr>
              <a:t>Ladders shall not be loaded beyond the maximum intended load for which they were built nor beyond their manufacturer's rated capacity.</a:t>
            </a:r>
            <a:endParaRPr lang="en-US" sz="2177" dirty="0"/>
          </a:p>
          <a:p>
            <a:endParaRPr lang="en-US" sz="2177" dirty="0"/>
          </a:p>
          <a:p>
            <a:r>
              <a:rPr lang="en-US" sz="2177" dirty="0"/>
              <a:t>Read the manufacturer's instructions to ensure the type of ladder you're using will support the weight you'll be putting on it.</a:t>
            </a:r>
          </a:p>
          <a:p>
            <a:pPr lvl="2"/>
            <a:r>
              <a:rPr lang="en-US" sz="1814" dirty="0"/>
              <a:t>This includes yourself and any tools/equipment</a:t>
            </a:r>
          </a:p>
          <a:p>
            <a:pPr lvl="2"/>
            <a:endParaRPr lang="en-US" sz="1814" dirty="0"/>
          </a:p>
        </p:txBody>
      </p:sp>
    </p:spTree>
    <p:extLst>
      <p:ext uri="{BB962C8B-B14F-4D97-AF65-F5344CB8AC3E}">
        <p14:creationId xmlns:p14="http://schemas.microsoft.com/office/powerpoint/2010/main" val="89826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02AB06-6A27-8B72-101D-3E69AD79D354}"/>
              </a:ext>
            </a:extLst>
          </p:cNvPr>
          <p:cNvSpPr>
            <a:spLocks noGrp="1"/>
          </p:cNvSpPr>
          <p:nvPr>
            <p:ph idx="1"/>
          </p:nvPr>
        </p:nvSpPr>
        <p:spPr/>
        <p:txBody>
          <a:bodyPr/>
          <a:lstStyle/>
          <a:p>
            <a:endParaRPr lang="en-US"/>
          </a:p>
        </p:txBody>
      </p:sp>
      <p:sp>
        <p:nvSpPr>
          <p:cNvPr id="9" name="Title 8">
            <a:extLst>
              <a:ext uri="{FF2B5EF4-FFF2-40B4-BE49-F238E27FC236}">
                <a16:creationId xmlns:a16="http://schemas.microsoft.com/office/drawing/2014/main" id="{B3919755-9526-6174-4D6D-E012A35C86C3}"/>
              </a:ext>
            </a:extLst>
          </p:cNvPr>
          <p:cNvSpPr>
            <a:spLocks noGrp="1"/>
          </p:cNvSpPr>
          <p:nvPr>
            <p:ph type="title"/>
          </p:nvPr>
        </p:nvSpPr>
        <p:spPr/>
        <p:txBody>
          <a:bodyPr/>
          <a:lstStyle/>
          <a:p>
            <a:endParaRPr lang="en-US"/>
          </a:p>
        </p:txBody>
      </p:sp>
      <p:pic>
        <p:nvPicPr>
          <p:cNvPr id="10" name="Picture 4" descr="OSHA Ladder Safety for General Industry | Safesite">
            <a:extLst>
              <a:ext uri="{FF2B5EF4-FFF2-40B4-BE49-F238E27FC236}">
                <a16:creationId xmlns:a16="http://schemas.microsoft.com/office/drawing/2014/main" id="{92336A8D-2A84-68EA-83D8-C65802586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592" y="1330110"/>
            <a:ext cx="10368816" cy="345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49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808E-E58A-A67B-4EA3-E3ACCDDD2C26}"/>
              </a:ext>
            </a:extLst>
          </p:cNvPr>
          <p:cNvSpPr>
            <a:spLocks noGrp="1"/>
          </p:cNvSpPr>
          <p:nvPr>
            <p:ph type="title"/>
          </p:nvPr>
        </p:nvSpPr>
        <p:spPr/>
        <p:txBody>
          <a:bodyPr/>
          <a:lstStyle/>
          <a:p>
            <a:r>
              <a:rPr lang="en-US" sz="3266" dirty="0"/>
              <a:t>Stepladders</a:t>
            </a:r>
          </a:p>
        </p:txBody>
      </p:sp>
      <p:sp>
        <p:nvSpPr>
          <p:cNvPr id="4" name="Content Placeholder 3">
            <a:extLst>
              <a:ext uri="{FF2B5EF4-FFF2-40B4-BE49-F238E27FC236}">
                <a16:creationId xmlns:a16="http://schemas.microsoft.com/office/drawing/2014/main" id="{21755064-5BA6-628E-EEFC-B5D05B97D231}"/>
              </a:ext>
            </a:extLst>
          </p:cNvPr>
          <p:cNvSpPr>
            <a:spLocks noGrp="1"/>
          </p:cNvSpPr>
          <p:nvPr>
            <p:ph sz="half" idx="1"/>
          </p:nvPr>
        </p:nvSpPr>
        <p:spPr>
          <a:xfrm>
            <a:off x="838199" y="1825625"/>
            <a:ext cx="6139649" cy="4351338"/>
          </a:xfrm>
        </p:spPr>
        <p:txBody>
          <a:bodyPr>
            <a:normAutofit fontScale="92500" lnSpcReduction="10000"/>
          </a:bodyPr>
          <a:lstStyle/>
          <a:p>
            <a:pPr marL="233309" indent="-233309" fontAlgn="base">
              <a:spcAft>
                <a:spcPct val="0"/>
              </a:spcAft>
              <a:buFontTx/>
              <a:buChar char="•"/>
            </a:pPr>
            <a:r>
              <a:rPr lang="en-US" altLang="en-US" kern="0" dirty="0">
                <a:latin typeface="Arial"/>
              </a:rPr>
              <a:t>Only use in the fully open position on firm, level ground.</a:t>
            </a:r>
          </a:p>
          <a:p>
            <a:pPr marL="233309" indent="-233309" fontAlgn="base">
              <a:spcAft>
                <a:spcPct val="0"/>
              </a:spcAft>
              <a:buFontTx/>
              <a:buChar char="•"/>
            </a:pPr>
            <a:endParaRPr lang="en-US" altLang="en-US" kern="0" dirty="0">
              <a:latin typeface="Arial"/>
            </a:endParaRPr>
          </a:p>
          <a:p>
            <a:pPr marL="233309" indent="-233309" eaLnBrk="0" fontAlgn="base" hangingPunct="0">
              <a:spcAft>
                <a:spcPct val="0"/>
              </a:spcAft>
              <a:buFontTx/>
              <a:buChar char="•"/>
            </a:pPr>
            <a:r>
              <a:rPr lang="en-US" altLang="en-US" kern="0" dirty="0">
                <a:latin typeface="Arial"/>
              </a:rPr>
              <a:t>Do not use a Stepladder that is folded or in a leaning position.</a:t>
            </a:r>
          </a:p>
          <a:p>
            <a:pPr marL="233309" indent="-233309" eaLnBrk="0" fontAlgn="base" hangingPunct="0">
              <a:spcAft>
                <a:spcPct val="0"/>
              </a:spcAft>
              <a:buFontTx/>
              <a:buChar char="•"/>
            </a:pPr>
            <a:endParaRPr lang="en-US" altLang="en-US" kern="0" dirty="0">
              <a:latin typeface="Arial"/>
            </a:endParaRPr>
          </a:p>
          <a:p>
            <a:pPr marL="233309" indent="-233309" fontAlgn="base">
              <a:spcAft>
                <a:spcPct val="0"/>
              </a:spcAft>
              <a:buFontTx/>
              <a:buChar char="•"/>
            </a:pPr>
            <a:r>
              <a:rPr lang="en-US" altLang="en-US" kern="0" dirty="0">
                <a:latin typeface="Arial"/>
              </a:rPr>
              <a:t>Never sit/stand on the top two rungs.</a:t>
            </a:r>
          </a:p>
          <a:p>
            <a:pPr marL="233309" indent="-233309" fontAlgn="base">
              <a:spcAft>
                <a:spcPct val="0"/>
              </a:spcAft>
              <a:buFontTx/>
              <a:buChar char="•"/>
            </a:pPr>
            <a:endParaRPr lang="en-US" altLang="en-US" kern="0" dirty="0">
              <a:latin typeface="Arial"/>
            </a:endParaRPr>
          </a:p>
          <a:p>
            <a:pPr marL="233309" indent="-233309" fontAlgn="base">
              <a:spcAft>
                <a:spcPct val="0"/>
              </a:spcAft>
              <a:buFontTx/>
              <a:buChar char="•"/>
            </a:pPr>
            <a:r>
              <a:rPr lang="en-US" altLang="en-US" kern="0" dirty="0">
                <a:latin typeface="Arial"/>
              </a:rPr>
              <a:t>Consider work height when selecting a Stepladder.</a:t>
            </a:r>
          </a:p>
          <a:p>
            <a:endParaRPr lang="en-US" dirty="0"/>
          </a:p>
        </p:txBody>
      </p:sp>
      <p:pic>
        <p:nvPicPr>
          <p:cNvPr id="6146" name="Picture 2" descr="Werner NXT1A 6-ft Fiberglass Type 1A- 300-lb Load Capacity Step Ladder">
            <a:extLst>
              <a:ext uri="{FF2B5EF4-FFF2-40B4-BE49-F238E27FC236}">
                <a16:creationId xmlns:a16="http://schemas.microsoft.com/office/drawing/2014/main" id="{348D0A05-45B1-A82C-4666-89E28248181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1152" y="1373303"/>
            <a:ext cx="4526276"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8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B9E9-24A4-3CA7-C23A-177095024BEC}"/>
              </a:ext>
            </a:extLst>
          </p:cNvPr>
          <p:cNvSpPr>
            <a:spLocks noGrp="1"/>
          </p:cNvSpPr>
          <p:nvPr>
            <p:ph type="title"/>
          </p:nvPr>
        </p:nvSpPr>
        <p:spPr/>
        <p:txBody>
          <a:bodyPr/>
          <a:lstStyle/>
          <a:p>
            <a:r>
              <a:rPr lang="en-US" sz="3266" dirty="0"/>
              <a:t>Stepladders</a:t>
            </a:r>
          </a:p>
        </p:txBody>
      </p:sp>
      <p:sp>
        <p:nvSpPr>
          <p:cNvPr id="3" name="Content Placeholder 2">
            <a:extLst>
              <a:ext uri="{FF2B5EF4-FFF2-40B4-BE49-F238E27FC236}">
                <a16:creationId xmlns:a16="http://schemas.microsoft.com/office/drawing/2014/main" id="{E14CFAEC-7FE3-625C-9E07-98577CEDB391}"/>
              </a:ext>
            </a:extLst>
          </p:cNvPr>
          <p:cNvSpPr>
            <a:spLocks noGrp="1"/>
          </p:cNvSpPr>
          <p:nvPr>
            <p:ph sz="half" idx="1"/>
          </p:nvPr>
        </p:nvSpPr>
        <p:spPr/>
        <p:txBody>
          <a:bodyPr/>
          <a:lstStyle/>
          <a:p>
            <a:r>
              <a:rPr lang="en-US" altLang="en-US" sz="2177" kern="0" dirty="0">
                <a:latin typeface="Arial"/>
              </a:rPr>
              <a:t>Stepladders are designed for use in an opened-and-locked position. </a:t>
            </a:r>
          </a:p>
          <a:p>
            <a:endParaRPr lang="en-US" dirty="0"/>
          </a:p>
        </p:txBody>
      </p:sp>
      <p:sp>
        <p:nvSpPr>
          <p:cNvPr id="4" name="Content Placeholder 3">
            <a:extLst>
              <a:ext uri="{FF2B5EF4-FFF2-40B4-BE49-F238E27FC236}">
                <a16:creationId xmlns:a16="http://schemas.microsoft.com/office/drawing/2014/main" id="{5DFEAA99-3887-78FA-F21E-585A0BF634F3}"/>
              </a:ext>
            </a:extLst>
          </p:cNvPr>
          <p:cNvSpPr>
            <a:spLocks noGrp="1"/>
          </p:cNvSpPr>
          <p:nvPr>
            <p:ph sz="half" idx="2"/>
          </p:nvPr>
        </p:nvSpPr>
        <p:spPr/>
        <p:txBody>
          <a:bodyPr/>
          <a:lstStyle/>
          <a:p>
            <a:endParaRPr lang="en-US" dirty="0"/>
          </a:p>
        </p:txBody>
      </p:sp>
      <p:pic>
        <p:nvPicPr>
          <p:cNvPr id="2050" name="Picture 2" descr="Louisville FS1310HD 10' fiberglass step ladder">
            <a:extLst>
              <a:ext uri="{FF2B5EF4-FFF2-40B4-BE49-F238E27FC236}">
                <a16:creationId xmlns:a16="http://schemas.microsoft.com/office/drawing/2014/main" id="{4E7AD3EF-5ADE-435A-8F96-8427ABDA8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261" y="1255084"/>
            <a:ext cx="333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4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5CB8-BF63-0AD7-A28C-4FD423C30622}"/>
              </a:ext>
            </a:extLst>
          </p:cNvPr>
          <p:cNvSpPr>
            <a:spLocks noGrp="1"/>
          </p:cNvSpPr>
          <p:nvPr>
            <p:ph type="title"/>
          </p:nvPr>
        </p:nvSpPr>
        <p:spPr/>
        <p:txBody>
          <a:bodyPr/>
          <a:lstStyle/>
          <a:p>
            <a:r>
              <a:rPr lang="en-US" sz="3266" dirty="0"/>
              <a:t>Stepladders</a:t>
            </a:r>
          </a:p>
        </p:txBody>
      </p:sp>
      <p:sp>
        <p:nvSpPr>
          <p:cNvPr id="3" name="Content Placeholder 2">
            <a:extLst>
              <a:ext uri="{FF2B5EF4-FFF2-40B4-BE49-F238E27FC236}">
                <a16:creationId xmlns:a16="http://schemas.microsoft.com/office/drawing/2014/main" id="{1D0055A9-2923-43BC-EDE0-59F47551E4BC}"/>
              </a:ext>
            </a:extLst>
          </p:cNvPr>
          <p:cNvSpPr>
            <a:spLocks noGrp="1"/>
          </p:cNvSpPr>
          <p:nvPr>
            <p:ph sz="half" idx="1"/>
          </p:nvPr>
        </p:nvSpPr>
        <p:spPr/>
        <p:txBody>
          <a:bodyPr/>
          <a:lstStyle/>
          <a:p>
            <a:r>
              <a:rPr lang="en-US" altLang="en-US" sz="2177" kern="0" dirty="0">
                <a:latin typeface="Arial"/>
              </a:rPr>
              <a:t>Do </a:t>
            </a:r>
            <a:r>
              <a:rPr lang="en-US" altLang="en-US" sz="2177" b="1" u="sng" kern="0" dirty="0">
                <a:latin typeface="Arial"/>
              </a:rPr>
              <a:t>NOT</a:t>
            </a:r>
            <a:r>
              <a:rPr lang="en-US" altLang="en-US" sz="2177" kern="0" dirty="0">
                <a:latin typeface="Arial"/>
              </a:rPr>
              <a:t> use a stepladder that is folded or in a leaning position.</a:t>
            </a:r>
          </a:p>
          <a:p>
            <a:endParaRPr lang="en-US" dirty="0"/>
          </a:p>
        </p:txBody>
      </p:sp>
      <p:pic>
        <p:nvPicPr>
          <p:cNvPr id="5" name="Picture 5" descr="imprpoer ladder usage">
            <a:extLst>
              <a:ext uri="{FF2B5EF4-FFF2-40B4-BE49-F238E27FC236}">
                <a16:creationId xmlns:a16="http://schemas.microsoft.com/office/drawing/2014/main" id="{16257E49-EE57-678D-5492-804584805BBA}"/>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710314" y="1500326"/>
            <a:ext cx="3930195" cy="345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11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EBC1-5FBC-9773-B3AD-386B43196876}"/>
              </a:ext>
            </a:extLst>
          </p:cNvPr>
          <p:cNvSpPr>
            <a:spLocks noGrp="1"/>
          </p:cNvSpPr>
          <p:nvPr>
            <p:ph type="title"/>
          </p:nvPr>
        </p:nvSpPr>
        <p:spPr/>
        <p:txBody>
          <a:bodyPr/>
          <a:lstStyle/>
          <a:p>
            <a:r>
              <a:rPr lang="en-US" sz="3266" dirty="0"/>
              <a:t>Proper Height of Stepladders</a:t>
            </a:r>
          </a:p>
        </p:txBody>
      </p:sp>
      <p:sp>
        <p:nvSpPr>
          <p:cNvPr id="3" name="Content Placeholder 2">
            <a:extLst>
              <a:ext uri="{FF2B5EF4-FFF2-40B4-BE49-F238E27FC236}">
                <a16:creationId xmlns:a16="http://schemas.microsoft.com/office/drawing/2014/main" id="{01A3EC8E-81A4-86B2-2044-82483F547C1C}"/>
              </a:ext>
            </a:extLst>
          </p:cNvPr>
          <p:cNvSpPr>
            <a:spLocks noGrp="1"/>
          </p:cNvSpPr>
          <p:nvPr>
            <p:ph sz="half" idx="1"/>
          </p:nvPr>
        </p:nvSpPr>
        <p:spPr/>
        <p:txBody>
          <a:bodyPr/>
          <a:lstStyle/>
          <a:p>
            <a:pPr lvl="0" eaLnBrk="0" fontAlgn="base" hangingPunct="0">
              <a:spcBef>
                <a:spcPct val="0"/>
              </a:spcBef>
              <a:spcAft>
                <a:spcPct val="0"/>
              </a:spcAft>
            </a:pPr>
            <a:r>
              <a:rPr lang="en-US" altLang="en-US" sz="2177" dirty="0">
                <a:latin typeface="Arial" panose="020B0604020202020204" pitchFamily="34" charset="0"/>
              </a:rPr>
              <a:t>Choose a stepladder no more than </a:t>
            </a:r>
            <a:br>
              <a:rPr lang="en-US" altLang="en-US" sz="2177" dirty="0">
                <a:latin typeface="Arial" panose="020B0604020202020204" pitchFamily="34" charset="0"/>
              </a:rPr>
            </a:br>
            <a:r>
              <a:rPr lang="en-US" altLang="en-US" sz="2177" dirty="0">
                <a:latin typeface="Arial" panose="020B0604020202020204" pitchFamily="34" charset="0"/>
              </a:rPr>
              <a:t>4 feet shorter than the height you want to reach.</a:t>
            </a:r>
          </a:p>
          <a:p>
            <a:endParaRPr lang="en-US" dirty="0"/>
          </a:p>
        </p:txBody>
      </p:sp>
      <p:graphicFrame>
        <p:nvGraphicFramePr>
          <p:cNvPr id="5" name="Content Placeholder 4">
            <a:extLst>
              <a:ext uri="{FF2B5EF4-FFF2-40B4-BE49-F238E27FC236}">
                <a16:creationId xmlns:a16="http://schemas.microsoft.com/office/drawing/2014/main" id="{BF0B4B49-8710-37E7-EB34-B93F585D97FC}"/>
              </a:ext>
            </a:extLst>
          </p:cNvPr>
          <p:cNvGraphicFramePr>
            <a:graphicFrameLocks noGrp="1"/>
          </p:cNvGraphicFramePr>
          <p:nvPr>
            <p:ph sz="half" idx="2"/>
            <p:extLst>
              <p:ext uri="{D42A27DB-BD31-4B8C-83A1-F6EECF244321}">
                <p14:modId xmlns:p14="http://schemas.microsoft.com/office/powerpoint/2010/main" val="370425118"/>
              </p:ext>
            </p:extLst>
          </p:nvPr>
        </p:nvGraphicFramePr>
        <p:xfrm>
          <a:off x="6301318" y="1355108"/>
          <a:ext cx="5181600" cy="43484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801083423"/>
                    </a:ext>
                  </a:extLst>
                </a:gridCol>
                <a:gridCol w="2590800">
                  <a:extLst>
                    <a:ext uri="{9D8B030D-6E8A-4147-A177-3AD203B41FA5}">
                      <a16:colId xmlns:a16="http://schemas.microsoft.com/office/drawing/2014/main" val="4041747979"/>
                    </a:ext>
                  </a:extLst>
                </a:gridCol>
              </a:tblGrid>
              <a:tr h="370840">
                <a:tc>
                  <a:txBody>
                    <a:bodyPr/>
                    <a:lstStyle/>
                    <a:p>
                      <a:pPr algn="ctr"/>
                      <a:r>
                        <a:rPr lang="en-US" dirty="0"/>
                        <a:t>Maximum Height</a:t>
                      </a:r>
                    </a:p>
                    <a:p>
                      <a:pPr algn="ctr"/>
                      <a:r>
                        <a:rPr lang="en-US" dirty="0"/>
                        <a:t>You Need to Reach</a:t>
                      </a:r>
                    </a:p>
                  </a:txBody>
                  <a:tcPr/>
                </a:tc>
                <a:tc>
                  <a:txBody>
                    <a:bodyPr/>
                    <a:lstStyle/>
                    <a:p>
                      <a:pPr algn="ctr"/>
                      <a:r>
                        <a:rPr lang="en-US" dirty="0"/>
                        <a:t>Stepladder Height</a:t>
                      </a:r>
                    </a:p>
                  </a:txBody>
                  <a:tcPr/>
                </a:tc>
                <a:extLst>
                  <a:ext uri="{0D108BD9-81ED-4DB2-BD59-A6C34878D82A}">
                    <a16:rowId xmlns:a16="http://schemas.microsoft.com/office/drawing/2014/main" val="1568356310"/>
                  </a:ext>
                </a:extLst>
              </a:tr>
              <a:tr h="370840">
                <a:tc>
                  <a:txBody>
                    <a:bodyPr/>
                    <a:lstStyle/>
                    <a:p>
                      <a:pPr algn="ctr"/>
                      <a:r>
                        <a:rPr lang="en-US" dirty="0"/>
                        <a:t>7</a:t>
                      </a:r>
                    </a:p>
                  </a:txBody>
                  <a:tcPr/>
                </a:tc>
                <a:tc>
                  <a:txBody>
                    <a:bodyPr/>
                    <a:lstStyle/>
                    <a:p>
                      <a:pPr algn="ctr"/>
                      <a:r>
                        <a:rPr lang="en-US" dirty="0"/>
                        <a:t>3</a:t>
                      </a:r>
                    </a:p>
                  </a:txBody>
                  <a:tcPr/>
                </a:tc>
                <a:extLst>
                  <a:ext uri="{0D108BD9-81ED-4DB2-BD59-A6C34878D82A}">
                    <a16:rowId xmlns:a16="http://schemas.microsoft.com/office/drawing/2014/main" val="2349831680"/>
                  </a:ext>
                </a:extLst>
              </a:tr>
              <a:tr h="370840">
                <a:tc>
                  <a:txBody>
                    <a:bodyPr/>
                    <a:lstStyle/>
                    <a:p>
                      <a:pPr algn="ctr"/>
                      <a:r>
                        <a:rPr lang="en-US" dirty="0"/>
                        <a:t>8</a:t>
                      </a:r>
                    </a:p>
                  </a:txBody>
                  <a:tcPr/>
                </a:tc>
                <a:tc>
                  <a:txBody>
                    <a:bodyPr/>
                    <a:lstStyle/>
                    <a:p>
                      <a:pPr algn="ctr"/>
                      <a:r>
                        <a:rPr lang="en-US" dirty="0"/>
                        <a:t>4</a:t>
                      </a:r>
                    </a:p>
                  </a:txBody>
                  <a:tcPr/>
                </a:tc>
                <a:extLst>
                  <a:ext uri="{0D108BD9-81ED-4DB2-BD59-A6C34878D82A}">
                    <a16:rowId xmlns:a16="http://schemas.microsoft.com/office/drawing/2014/main" val="280586928"/>
                  </a:ext>
                </a:extLst>
              </a:tr>
              <a:tr h="370840">
                <a:tc>
                  <a:txBody>
                    <a:bodyPr/>
                    <a:lstStyle/>
                    <a:p>
                      <a:pPr algn="ctr"/>
                      <a:r>
                        <a:rPr lang="en-US" dirty="0"/>
                        <a:t>9</a:t>
                      </a:r>
                    </a:p>
                  </a:txBody>
                  <a:tcPr/>
                </a:tc>
                <a:tc>
                  <a:txBody>
                    <a:bodyPr/>
                    <a:lstStyle/>
                    <a:p>
                      <a:pPr algn="ctr"/>
                      <a:r>
                        <a:rPr lang="en-US" dirty="0"/>
                        <a:t>5</a:t>
                      </a:r>
                    </a:p>
                  </a:txBody>
                  <a:tcPr/>
                </a:tc>
                <a:extLst>
                  <a:ext uri="{0D108BD9-81ED-4DB2-BD59-A6C34878D82A}">
                    <a16:rowId xmlns:a16="http://schemas.microsoft.com/office/drawing/2014/main" val="192250440"/>
                  </a:ext>
                </a:extLst>
              </a:tr>
              <a:tr h="370840">
                <a:tc>
                  <a:txBody>
                    <a:bodyPr/>
                    <a:lstStyle/>
                    <a:p>
                      <a:pPr algn="ctr"/>
                      <a:r>
                        <a:rPr lang="en-US" dirty="0"/>
                        <a:t>10</a:t>
                      </a:r>
                    </a:p>
                  </a:txBody>
                  <a:tcPr/>
                </a:tc>
                <a:tc>
                  <a:txBody>
                    <a:bodyPr/>
                    <a:lstStyle/>
                    <a:p>
                      <a:pPr algn="ctr"/>
                      <a:r>
                        <a:rPr lang="en-US" dirty="0"/>
                        <a:t>6</a:t>
                      </a:r>
                    </a:p>
                  </a:txBody>
                  <a:tcPr/>
                </a:tc>
                <a:extLst>
                  <a:ext uri="{0D108BD9-81ED-4DB2-BD59-A6C34878D82A}">
                    <a16:rowId xmlns:a16="http://schemas.microsoft.com/office/drawing/2014/main" val="4264849748"/>
                  </a:ext>
                </a:extLst>
              </a:tr>
              <a:tr h="370840">
                <a:tc>
                  <a:txBody>
                    <a:bodyPr/>
                    <a:lstStyle/>
                    <a:p>
                      <a:pPr algn="ctr"/>
                      <a:r>
                        <a:rPr lang="en-US" dirty="0"/>
                        <a:t>12</a:t>
                      </a:r>
                    </a:p>
                  </a:txBody>
                  <a:tcPr/>
                </a:tc>
                <a:tc>
                  <a:txBody>
                    <a:bodyPr/>
                    <a:lstStyle/>
                    <a:p>
                      <a:pPr algn="ctr"/>
                      <a:r>
                        <a:rPr lang="en-US" dirty="0"/>
                        <a:t>8</a:t>
                      </a:r>
                    </a:p>
                  </a:txBody>
                  <a:tcPr/>
                </a:tc>
                <a:extLst>
                  <a:ext uri="{0D108BD9-81ED-4DB2-BD59-A6C34878D82A}">
                    <a16:rowId xmlns:a16="http://schemas.microsoft.com/office/drawing/2014/main" val="1184879727"/>
                  </a:ext>
                </a:extLst>
              </a:tr>
              <a:tr h="370840">
                <a:tc>
                  <a:txBody>
                    <a:bodyPr/>
                    <a:lstStyle/>
                    <a:p>
                      <a:pPr algn="ctr"/>
                      <a:r>
                        <a:rPr lang="en-US" dirty="0"/>
                        <a:t>14</a:t>
                      </a:r>
                    </a:p>
                  </a:txBody>
                  <a:tcPr/>
                </a:tc>
                <a:tc>
                  <a:txBody>
                    <a:bodyPr/>
                    <a:lstStyle/>
                    <a:p>
                      <a:pPr algn="ctr"/>
                      <a:r>
                        <a:rPr lang="en-US" dirty="0"/>
                        <a:t>10</a:t>
                      </a:r>
                    </a:p>
                  </a:txBody>
                  <a:tcPr/>
                </a:tc>
                <a:extLst>
                  <a:ext uri="{0D108BD9-81ED-4DB2-BD59-A6C34878D82A}">
                    <a16:rowId xmlns:a16="http://schemas.microsoft.com/office/drawing/2014/main" val="3205983163"/>
                  </a:ext>
                </a:extLst>
              </a:tr>
              <a:tr h="370840">
                <a:tc>
                  <a:txBody>
                    <a:bodyPr/>
                    <a:lstStyle/>
                    <a:p>
                      <a:pPr algn="ctr"/>
                      <a:r>
                        <a:rPr lang="en-US" dirty="0"/>
                        <a:t>15</a:t>
                      </a:r>
                    </a:p>
                  </a:txBody>
                  <a:tcPr/>
                </a:tc>
                <a:tc>
                  <a:txBody>
                    <a:bodyPr/>
                    <a:lstStyle/>
                    <a:p>
                      <a:pPr algn="ctr"/>
                      <a:r>
                        <a:rPr lang="en-US" dirty="0"/>
                        <a:t>11</a:t>
                      </a:r>
                    </a:p>
                  </a:txBody>
                  <a:tcPr/>
                </a:tc>
                <a:extLst>
                  <a:ext uri="{0D108BD9-81ED-4DB2-BD59-A6C34878D82A}">
                    <a16:rowId xmlns:a16="http://schemas.microsoft.com/office/drawing/2014/main" val="1562705405"/>
                  </a:ext>
                </a:extLst>
              </a:tr>
              <a:tr h="370840">
                <a:tc>
                  <a:txBody>
                    <a:bodyPr/>
                    <a:lstStyle/>
                    <a:p>
                      <a:pPr algn="ctr"/>
                      <a:r>
                        <a:rPr lang="en-US" dirty="0"/>
                        <a:t>16</a:t>
                      </a:r>
                    </a:p>
                  </a:txBody>
                  <a:tcPr/>
                </a:tc>
                <a:tc>
                  <a:txBody>
                    <a:bodyPr/>
                    <a:lstStyle/>
                    <a:p>
                      <a:pPr algn="ctr"/>
                      <a:r>
                        <a:rPr lang="en-US" dirty="0"/>
                        <a:t>12</a:t>
                      </a:r>
                    </a:p>
                  </a:txBody>
                  <a:tcPr/>
                </a:tc>
                <a:extLst>
                  <a:ext uri="{0D108BD9-81ED-4DB2-BD59-A6C34878D82A}">
                    <a16:rowId xmlns:a16="http://schemas.microsoft.com/office/drawing/2014/main" val="3899188769"/>
                  </a:ext>
                </a:extLst>
              </a:tr>
              <a:tr h="370840">
                <a:tc>
                  <a:txBody>
                    <a:bodyPr/>
                    <a:lstStyle/>
                    <a:p>
                      <a:pPr algn="ctr"/>
                      <a:r>
                        <a:rPr lang="en-US" dirty="0"/>
                        <a:t>18</a:t>
                      </a:r>
                    </a:p>
                  </a:txBody>
                  <a:tcPr/>
                </a:tc>
                <a:tc>
                  <a:txBody>
                    <a:bodyPr/>
                    <a:lstStyle/>
                    <a:p>
                      <a:pPr algn="ctr"/>
                      <a:r>
                        <a:rPr lang="en-US" dirty="0"/>
                        <a:t>14</a:t>
                      </a:r>
                    </a:p>
                  </a:txBody>
                  <a:tcPr/>
                </a:tc>
                <a:extLst>
                  <a:ext uri="{0D108BD9-81ED-4DB2-BD59-A6C34878D82A}">
                    <a16:rowId xmlns:a16="http://schemas.microsoft.com/office/drawing/2014/main" val="1074877102"/>
                  </a:ext>
                </a:extLst>
              </a:tr>
              <a:tr h="370840">
                <a:tc>
                  <a:txBody>
                    <a:bodyPr/>
                    <a:lstStyle/>
                    <a:p>
                      <a:pPr algn="ctr"/>
                      <a:r>
                        <a:rPr lang="en-US" dirty="0"/>
                        <a:t>20</a:t>
                      </a:r>
                    </a:p>
                  </a:txBody>
                  <a:tcPr/>
                </a:tc>
                <a:tc>
                  <a:txBody>
                    <a:bodyPr/>
                    <a:lstStyle/>
                    <a:p>
                      <a:pPr algn="ctr"/>
                      <a:r>
                        <a:rPr lang="en-US" dirty="0"/>
                        <a:t>16</a:t>
                      </a:r>
                    </a:p>
                  </a:txBody>
                  <a:tcPr/>
                </a:tc>
                <a:extLst>
                  <a:ext uri="{0D108BD9-81ED-4DB2-BD59-A6C34878D82A}">
                    <a16:rowId xmlns:a16="http://schemas.microsoft.com/office/drawing/2014/main" val="4023674359"/>
                  </a:ext>
                </a:extLst>
              </a:tr>
            </a:tbl>
          </a:graphicData>
        </a:graphic>
      </p:graphicFrame>
    </p:spTree>
    <p:extLst>
      <p:ext uri="{BB962C8B-B14F-4D97-AF65-F5344CB8AC3E}">
        <p14:creationId xmlns:p14="http://schemas.microsoft.com/office/powerpoint/2010/main" val="310389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7ACC-21FD-C8D7-6F5E-C6745233011B}"/>
              </a:ext>
            </a:extLst>
          </p:cNvPr>
          <p:cNvSpPr>
            <a:spLocks noGrp="1"/>
          </p:cNvSpPr>
          <p:nvPr>
            <p:ph type="title"/>
          </p:nvPr>
        </p:nvSpPr>
        <p:spPr/>
        <p:txBody>
          <a:bodyPr/>
          <a:lstStyle/>
          <a:p>
            <a:r>
              <a:rPr lang="en-US" sz="3266" dirty="0"/>
              <a:t>Extension Ladders</a:t>
            </a:r>
          </a:p>
        </p:txBody>
      </p:sp>
      <p:sp>
        <p:nvSpPr>
          <p:cNvPr id="3" name="Content Placeholder 2">
            <a:extLst>
              <a:ext uri="{FF2B5EF4-FFF2-40B4-BE49-F238E27FC236}">
                <a16:creationId xmlns:a16="http://schemas.microsoft.com/office/drawing/2014/main" id="{20294583-DCE8-FBDF-7115-F49BB7720724}"/>
              </a:ext>
            </a:extLst>
          </p:cNvPr>
          <p:cNvSpPr>
            <a:spLocks noGrp="1"/>
          </p:cNvSpPr>
          <p:nvPr>
            <p:ph sz="half" idx="1"/>
          </p:nvPr>
        </p:nvSpPr>
        <p:spPr/>
        <p:txBody>
          <a:bodyPr/>
          <a:lstStyle/>
          <a:p>
            <a:pPr marL="233309" indent="-233309" eaLnBrk="0" fontAlgn="base" hangingPunct="0">
              <a:spcBef>
                <a:spcPct val="20000"/>
              </a:spcBef>
              <a:spcAft>
                <a:spcPct val="0"/>
              </a:spcAft>
              <a:buFontTx/>
              <a:buChar char="•"/>
            </a:pPr>
            <a:r>
              <a:rPr lang="en-US" altLang="en-US" sz="2177" kern="0" dirty="0">
                <a:latin typeface="Arial"/>
              </a:rPr>
              <a:t>Consider the placement and pitch of the ladder.</a:t>
            </a:r>
          </a:p>
          <a:p>
            <a:pPr marL="233309" indent="-233309" eaLnBrk="0" fontAlgn="base" hangingPunct="0">
              <a:spcBef>
                <a:spcPct val="20000"/>
              </a:spcBef>
              <a:spcAft>
                <a:spcPct val="0"/>
              </a:spcAft>
              <a:buFontTx/>
              <a:buChar char="•"/>
            </a:pPr>
            <a:endParaRPr lang="en-US" altLang="en-US" sz="2177" kern="0" dirty="0">
              <a:latin typeface="Arial"/>
            </a:endParaRPr>
          </a:p>
          <a:p>
            <a:pPr marL="233309" indent="-233309" eaLnBrk="0" fontAlgn="base" hangingPunct="0">
              <a:spcBef>
                <a:spcPct val="20000"/>
              </a:spcBef>
              <a:spcAft>
                <a:spcPct val="0"/>
              </a:spcAft>
              <a:buFontTx/>
              <a:buChar char="•"/>
            </a:pPr>
            <a:r>
              <a:rPr lang="en-US" altLang="en-US" sz="2177" kern="0" dirty="0">
                <a:latin typeface="Arial"/>
              </a:rPr>
              <a:t>Secure and stabilize the ladder.</a:t>
            </a:r>
          </a:p>
          <a:p>
            <a:endParaRPr lang="en-US" dirty="0"/>
          </a:p>
        </p:txBody>
      </p:sp>
      <p:pic>
        <p:nvPicPr>
          <p:cNvPr id="8196" name="Picture 4" descr="Ladder - Extension RENTAL ONLY">
            <a:extLst>
              <a:ext uri="{FF2B5EF4-FFF2-40B4-BE49-F238E27FC236}">
                <a16:creationId xmlns:a16="http://schemas.microsoft.com/office/drawing/2014/main" id="{EE2BF40D-5306-97C3-28AB-865C99EE52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92830" y="1683061"/>
            <a:ext cx="3491879" cy="349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2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7ACC-21FD-C8D7-6F5E-C6745233011B}"/>
              </a:ext>
            </a:extLst>
          </p:cNvPr>
          <p:cNvSpPr>
            <a:spLocks noGrp="1"/>
          </p:cNvSpPr>
          <p:nvPr>
            <p:ph type="title"/>
          </p:nvPr>
        </p:nvSpPr>
        <p:spPr/>
        <p:txBody>
          <a:bodyPr/>
          <a:lstStyle/>
          <a:p>
            <a:r>
              <a:rPr lang="en-US" sz="3266" dirty="0"/>
              <a:t>Extension Ladders</a:t>
            </a:r>
          </a:p>
        </p:txBody>
      </p:sp>
      <p:sp>
        <p:nvSpPr>
          <p:cNvPr id="4" name="Content Placeholder 3">
            <a:extLst>
              <a:ext uri="{FF2B5EF4-FFF2-40B4-BE49-F238E27FC236}">
                <a16:creationId xmlns:a16="http://schemas.microsoft.com/office/drawing/2014/main" id="{B9DB6FAB-14D7-0D43-7E56-ED97413C8C4C}"/>
              </a:ext>
            </a:extLst>
          </p:cNvPr>
          <p:cNvSpPr>
            <a:spLocks noGrp="1"/>
          </p:cNvSpPr>
          <p:nvPr>
            <p:ph sz="half" idx="2"/>
          </p:nvPr>
        </p:nvSpPr>
        <p:spPr>
          <a:xfrm>
            <a:off x="685801" y="1629454"/>
            <a:ext cx="5181600" cy="4351338"/>
          </a:xfrm>
        </p:spPr>
        <p:txBody>
          <a:bodyPr/>
          <a:lstStyle/>
          <a:p>
            <a:r>
              <a:rPr lang="en-US" sz="2177" dirty="0">
                <a:latin typeface="Arial" panose="020B0604020202020204" pitchFamily="34" charset="0"/>
                <a:cs typeface="Arial" panose="020B0604020202020204" pitchFamily="34" charset="0"/>
              </a:rPr>
              <a:t>Extension ladders should be used at </a:t>
            </a:r>
            <a:br>
              <a:rPr lang="en-US" sz="2177" dirty="0">
                <a:latin typeface="Arial" panose="020B0604020202020204" pitchFamily="34" charset="0"/>
                <a:cs typeface="Arial" panose="020B0604020202020204" pitchFamily="34" charset="0"/>
              </a:rPr>
            </a:br>
            <a:r>
              <a:rPr lang="en-US" sz="2177" dirty="0">
                <a:latin typeface="Arial" panose="020B0604020202020204" pitchFamily="34" charset="0"/>
                <a:cs typeface="Arial" panose="020B0604020202020204" pitchFamily="34" charset="0"/>
              </a:rPr>
              <a:t>a 4 to 1 pitch (1.2 to .3 m). </a:t>
            </a:r>
          </a:p>
          <a:p>
            <a:endParaRPr lang="en-US" sz="2177" dirty="0">
              <a:latin typeface="Arial" panose="020B0604020202020204" pitchFamily="34" charset="0"/>
              <a:cs typeface="Arial" panose="020B0604020202020204" pitchFamily="34" charset="0"/>
            </a:endParaRPr>
          </a:p>
          <a:p>
            <a:r>
              <a:rPr lang="en-US" sz="2177" dirty="0">
                <a:latin typeface="Arial" panose="020B0604020202020204" pitchFamily="34" charset="0"/>
                <a:cs typeface="Arial" panose="020B0604020202020204" pitchFamily="34" charset="0"/>
              </a:rPr>
              <a:t>For every 4 ft. (1.2 m) in height, the bottom of the ladder should be 1 ft. </a:t>
            </a:r>
            <a:br>
              <a:rPr lang="en-US" sz="2177" dirty="0">
                <a:latin typeface="Arial" panose="020B0604020202020204" pitchFamily="34" charset="0"/>
                <a:cs typeface="Arial" panose="020B0604020202020204" pitchFamily="34" charset="0"/>
              </a:rPr>
            </a:br>
            <a:r>
              <a:rPr lang="en-US" sz="2177" dirty="0">
                <a:latin typeface="Arial" panose="020B0604020202020204" pitchFamily="34" charset="0"/>
                <a:cs typeface="Arial" panose="020B0604020202020204" pitchFamily="34" charset="0"/>
              </a:rPr>
              <a:t>(.3 m) away from the structure.</a:t>
            </a:r>
          </a:p>
          <a:p>
            <a:endParaRPr lang="en-US" sz="2177" dirty="0"/>
          </a:p>
          <a:p>
            <a:pPr lvl="0" eaLnBrk="0" fontAlgn="base" hangingPunct="0">
              <a:spcBef>
                <a:spcPct val="0"/>
              </a:spcBef>
              <a:spcAft>
                <a:spcPct val="0"/>
              </a:spcAft>
            </a:pPr>
            <a:r>
              <a:rPr lang="en-US" altLang="en-US" sz="2177" dirty="0">
                <a:latin typeface="Arial" panose="020B0604020202020204" pitchFamily="34" charset="0"/>
              </a:rPr>
              <a:t>Ex.:  20 ft. (height) </a:t>
            </a:r>
            <a:r>
              <a:rPr lang="en-US" altLang="en-US" sz="2177" dirty="0">
                <a:latin typeface="Arial" panose="020B0604020202020204" pitchFamily="34" charset="0"/>
                <a:cs typeface="Arial" panose="020B0604020202020204" pitchFamily="34" charset="0"/>
              </a:rPr>
              <a:t>÷ 4 ft. = 5 ft. pitch</a:t>
            </a:r>
          </a:p>
          <a:p>
            <a:endParaRPr lang="en-US" dirty="0"/>
          </a:p>
        </p:txBody>
      </p:sp>
      <p:pic>
        <p:nvPicPr>
          <p:cNvPr id="9218" name="Picture 2" descr="Ladders | SafeWork SA">
            <a:extLst>
              <a:ext uri="{FF2B5EF4-FFF2-40B4-BE49-F238E27FC236}">
                <a16:creationId xmlns:a16="http://schemas.microsoft.com/office/drawing/2014/main" id="{9C513847-5376-BB87-0899-1BBB1D83C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011" y="201504"/>
            <a:ext cx="3832934" cy="584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9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EE3B-E3C7-73E3-746A-07ED5910E4C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97D1BD-3350-83A5-39E2-17039AD38FDB}"/>
              </a:ext>
            </a:extLst>
          </p:cNvPr>
          <p:cNvSpPr>
            <a:spLocks noGrp="1"/>
          </p:cNvSpPr>
          <p:nvPr>
            <p:ph idx="1"/>
          </p:nvPr>
        </p:nvSpPr>
        <p:spPr/>
        <p:txBody>
          <a:bodyPr>
            <a:normAutofit/>
          </a:bodyPr>
          <a:lstStyle/>
          <a:p>
            <a:pPr marL="0" indent="0">
              <a:buNone/>
            </a:pPr>
            <a:r>
              <a:rPr lang="en-CA" sz="1800" dirty="0">
                <a:effectLst/>
                <a:latin typeface="Calibri" panose="020F0502020204030204" pitchFamily="34" charset="0"/>
                <a:ea typeface="Calibri" panose="020F0502020204030204" pitchFamily="34" charset="0"/>
                <a:cs typeface="Calibri" panose="020F0502020204030204" pitchFamily="34" charset="0"/>
              </a:rPr>
              <a:t>The contents of this document are intended only for the informational use of the addressee. The information contained herein is not intended as, nor does it constitute, specific legal or technical advice to the reader.  Any information or recommendations contained herein are provided to the addressee for usage at their own discretion. Neither Signal Mutual Indemnity Association Ltd., its Members, Managers, or Signal Management Services, LLC and/or their employees accept liability whether in tort, negligence, contract, or otherwise, to anyone for any lack of technical skill, completeness of recommendations, or analysis of issues associated with the discussion of topics set forth herein. No responsibility is assumed for the discovery or elimination of unsafe conditions. Compliance with any recommendations herein should not assume your compliance with any federal, state, or local law or regulation. Additionally, the information contained herein does not constitute and shall not be construed to reflect the adoption of any coverage position by Signal Mutual Indemnity Association Ltd., its Members, Managers, or Signal Management Services, LLC and/or their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80576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7ACC-21FD-C8D7-6F5E-C6745233011B}"/>
              </a:ext>
            </a:extLst>
          </p:cNvPr>
          <p:cNvSpPr>
            <a:spLocks noGrp="1"/>
          </p:cNvSpPr>
          <p:nvPr>
            <p:ph type="title"/>
          </p:nvPr>
        </p:nvSpPr>
        <p:spPr/>
        <p:txBody>
          <a:bodyPr/>
          <a:lstStyle/>
          <a:p>
            <a:r>
              <a:rPr lang="en-US" sz="3266" dirty="0"/>
              <a:t>Extension Ladders</a:t>
            </a:r>
          </a:p>
        </p:txBody>
      </p:sp>
      <p:sp>
        <p:nvSpPr>
          <p:cNvPr id="7" name="Content Placeholder 6">
            <a:extLst>
              <a:ext uri="{FF2B5EF4-FFF2-40B4-BE49-F238E27FC236}">
                <a16:creationId xmlns:a16="http://schemas.microsoft.com/office/drawing/2014/main" id="{D1A29C4E-6935-BB04-F985-34E546D0E102}"/>
              </a:ext>
            </a:extLst>
          </p:cNvPr>
          <p:cNvSpPr>
            <a:spLocks noGrp="1"/>
          </p:cNvSpPr>
          <p:nvPr>
            <p:ph sz="half" idx="1"/>
          </p:nvPr>
        </p:nvSpPr>
        <p:spPr/>
        <p:txBody>
          <a:bodyPr/>
          <a:lstStyle/>
          <a:p>
            <a:endParaRPr lang="en-US"/>
          </a:p>
        </p:txBody>
      </p:sp>
      <p:pic>
        <p:nvPicPr>
          <p:cNvPr id="3" name="Picture 2" descr=" ladder pitch " title="Extension ladder">
            <a:extLst>
              <a:ext uri="{FF2B5EF4-FFF2-40B4-BE49-F238E27FC236}">
                <a16:creationId xmlns:a16="http://schemas.microsoft.com/office/drawing/2014/main" id="{DE4F0C11-F38B-CB46-D313-57CCA6471C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6951" y="1416997"/>
            <a:ext cx="3136775" cy="40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orker positioning ladder">
            <a:extLst>
              <a:ext uri="{FF2B5EF4-FFF2-40B4-BE49-F238E27FC236}">
                <a16:creationId xmlns:a16="http://schemas.microsoft.com/office/drawing/2014/main" id="{654B76AC-D9F7-8FBE-2423-189E0C88A341}"/>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481367" y="1528608"/>
            <a:ext cx="3165061" cy="397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80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7ACC-21FD-C8D7-6F5E-C6745233011B}"/>
              </a:ext>
            </a:extLst>
          </p:cNvPr>
          <p:cNvSpPr>
            <a:spLocks noGrp="1"/>
          </p:cNvSpPr>
          <p:nvPr>
            <p:ph type="title"/>
          </p:nvPr>
        </p:nvSpPr>
        <p:spPr/>
        <p:txBody>
          <a:bodyPr/>
          <a:lstStyle/>
          <a:p>
            <a:r>
              <a:rPr lang="en-US" sz="3266" dirty="0"/>
              <a:t>Extension Ladders</a:t>
            </a:r>
          </a:p>
        </p:txBody>
      </p:sp>
      <p:sp>
        <p:nvSpPr>
          <p:cNvPr id="7" name="Content Placeholder 6">
            <a:extLst>
              <a:ext uri="{FF2B5EF4-FFF2-40B4-BE49-F238E27FC236}">
                <a16:creationId xmlns:a16="http://schemas.microsoft.com/office/drawing/2014/main" id="{D1A29C4E-6935-BB04-F985-34E546D0E102}"/>
              </a:ext>
            </a:extLst>
          </p:cNvPr>
          <p:cNvSpPr>
            <a:spLocks noGrp="1"/>
          </p:cNvSpPr>
          <p:nvPr>
            <p:ph sz="half" idx="1"/>
          </p:nvPr>
        </p:nvSpPr>
        <p:spPr/>
        <p:txBody>
          <a:bodyPr/>
          <a:lstStyle/>
          <a:p>
            <a:r>
              <a:rPr lang="en-US" altLang="en-US" sz="2177" kern="0" dirty="0">
                <a:latin typeface="Arial"/>
              </a:rPr>
              <a:t>When accessing another level, the ladder must extend at least 3ft. (0.9m) above the landing to provide a handhold for getting on and off the ladder.</a:t>
            </a:r>
          </a:p>
          <a:p>
            <a:endParaRPr lang="en-US" sz="2177" dirty="0">
              <a:latin typeface="Arial"/>
            </a:endParaRPr>
          </a:p>
          <a:p>
            <a:r>
              <a:rPr lang="en-US" sz="2177" dirty="0">
                <a:latin typeface="Arial"/>
              </a:rPr>
              <a:t>Extension ladders should not be separated to create 2 ladders.</a:t>
            </a:r>
            <a:endParaRPr lang="en-US" sz="2177" dirty="0"/>
          </a:p>
        </p:txBody>
      </p:sp>
      <p:pic>
        <p:nvPicPr>
          <p:cNvPr id="6" name="Picture 3" descr="hight of extension ladder">
            <a:extLst>
              <a:ext uri="{FF2B5EF4-FFF2-40B4-BE49-F238E27FC236}">
                <a16:creationId xmlns:a16="http://schemas.microsoft.com/office/drawing/2014/main" id="{2E4AB2B2-67D7-9068-E3EF-E6C7EABD4BF4}"/>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334410" y="1825746"/>
            <a:ext cx="3550911" cy="3206508"/>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49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8317-58F2-7D7F-B431-6A241CE14314}"/>
              </a:ext>
            </a:extLst>
          </p:cNvPr>
          <p:cNvSpPr>
            <a:spLocks noGrp="1"/>
          </p:cNvSpPr>
          <p:nvPr>
            <p:ph type="title"/>
          </p:nvPr>
        </p:nvSpPr>
        <p:spPr/>
        <p:txBody>
          <a:bodyPr/>
          <a:lstStyle/>
          <a:p>
            <a:r>
              <a:rPr lang="en-US" sz="3266" dirty="0"/>
              <a:t>Proper Height for Extension Ladders</a:t>
            </a:r>
          </a:p>
        </p:txBody>
      </p:sp>
      <p:sp>
        <p:nvSpPr>
          <p:cNvPr id="3" name="Content Placeholder 2">
            <a:extLst>
              <a:ext uri="{FF2B5EF4-FFF2-40B4-BE49-F238E27FC236}">
                <a16:creationId xmlns:a16="http://schemas.microsoft.com/office/drawing/2014/main" id="{B1998C9D-C0F7-7DA7-4A6B-3B9102D01FB9}"/>
              </a:ext>
            </a:extLst>
          </p:cNvPr>
          <p:cNvSpPr>
            <a:spLocks noGrp="1"/>
          </p:cNvSpPr>
          <p:nvPr>
            <p:ph idx="1"/>
          </p:nvPr>
        </p:nvSpPr>
        <p:spPr/>
        <p:txBody>
          <a:bodyPr/>
          <a:lstStyle/>
          <a:p>
            <a:pPr marL="0" indent="0" algn="ctr">
              <a:buNone/>
            </a:pPr>
            <a:r>
              <a:rPr lang="en-US" sz="2177" dirty="0"/>
              <a:t>Choose the right ladder for the height you need to work.</a:t>
            </a:r>
          </a:p>
          <a:p>
            <a:pPr marL="0" indent="0" algn="ctr">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id="{22D8E694-BA63-43A0-0A29-579E569C88A7}"/>
              </a:ext>
            </a:extLst>
          </p:cNvPr>
          <p:cNvPicPr>
            <a:picLocks noChangeAspect="1"/>
          </p:cNvPicPr>
          <p:nvPr/>
        </p:nvPicPr>
        <p:blipFill>
          <a:blip r:embed="rId2"/>
          <a:stretch>
            <a:fillRect/>
          </a:stretch>
        </p:blipFill>
        <p:spPr>
          <a:xfrm>
            <a:off x="3803602" y="2404869"/>
            <a:ext cx="4584797" cy="2206676"/>
          </a:xfrm>
          <a:prstGeom prst="rect">
            <a:avLst/>
          </a:prstGeom>
        </p:spPr>
      </p:pic>
      <p:sp>
        <p:nvSpPr>
          <p:cNvPr id="5" name="Rectangle 4">
            <a:extLst>
              <a:ext uri="{FF2B5EF4-FFF2-40B4-BE49-F238E27FC236}">
                <a16:creationId xmlns:a16="http://schemas.microsoft.com/office/drawing/2014/main" id="{9A10B915-F1AF-D964-9F41-BF3023E400AF}"/>
              </a:ext>
            </a:extLst>
          </p:cNvPr>
          <p:cNvSpPr/>
          <p:nvPr/>
        </p:nvSpPr>
        <p:spPr>
          <a:xfrm>
            <a:off x="1597981" y="5257747"/>
            <a:ext cx="9339308" cy="523220"/>
          </a:xfrm>
          <a:prstGeom prst="rect">
            <a:avLst/>
          </a:prstGeom>
        </p:spPr>
        <p:txBody>
          <a:bodyPr wrap="square">
            <a:spAutoFit/>
          </a:bodyPr>
          <a:lstStyle/>
          <a:p>
            <a:pPr lvl="0" eaLnBrk="0" fontAlgn="base" hangingPunct="0">
              <a:spcBef>
                <a:spcPct val="20000"/>
              </a:spcBef>
              <a:spcAft>
                <a:spcPct val="0"/>
              </a:spcAft>
            </a:pPr>
            <a:r>
              <a:rPr lang="en-US" sz="1400" dirty="0">
                <a:solidFill>
                  <a:srgbClr val="000000"/>
                </a:solidFill>
                <a:latin typeface="Calibri" panose="020F0502020204030204" pitchFamily="34" charset="0"/>
                <a:cs typeface="Calibri" panose="020F0502020204030204" pitchFamily="34" charset="0"/>
              </a:rPr>
              <a:t>*Assume a 5 ft.-6 in. person with a vertical reach of 12 in.</a:t>
            </a:r>
            <a:endParaRPr lang="en-US" sz="1100" dirty="0">
              <a:solidFill>
                <a:srgbClr val="000000"/>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sz="1400" dirty="0">
                <a:solidFill>
                  <a:srgbClr val="000000"/>
                </a:solidFill>
                <a:latin typeface="Calibri" panose="020F0502020204030204" pitchFamily="34" charset="0"/>
                <a:cs typeface="Calibri" panose="020F0502020204030204" pitchFamily="34" charset="0"/>
              </a:rPr>
              <a:t>+Support points for extension ladders reflect section overlap, ladder angle, or 3-ft. extension above the roof line</a:t>
            </a:r>
            <a:endParaRPr lang="en-US"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713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C4C7-A791-5532-3353-9F9C95782E7D}"/>
              </a:ext>
            </a:extLst>
          </p:cNvPr>
          <p:cNvSpPr>
            <a:spLocks noGrp="1"/>
          </p:cNvSpPr>
          <p:nvPr>
            <p:ph type="title"/>
          </p:nvPr>
        </p:nvSpPr>
        <p:spPr/>
        <p:txBody>
          <a:bodyPr/>
          <a:lstStyle/>
          <a:p>
            <a:r>
              <a:rPr lang="en-US" sz="3266" dirty="0"/>
              <a:t>Secure and Stabilize Ladders</a:t>
            </a:r>
          </a:p>
        </p:txBody>
      </p:sp>
      <p:sp>
        <p:nvSpPr>
          <p:cNvPr id="3" name="Content Placeholder 2">
            <a:extLst>
              <a:ext uri="{FF2B5EF4-FFF2-40B4-BE49-F238E27FC236}">
                <a16:creationId xmlns:a16="http://schemas.microsoft.com/office/drawing/2014/main" id="{40CA1661-7ED8-B1F3-4F76-3AA723886A62}"/>
              </a:ext>
            </a:extLst>
          </p:cNvPr>
          <p:cNvSpPr>
            <a:spLocks noGrp="1"/>
          </p:cNvSpPr>
          <p:nvPr>
            <p:ph idx="1"/>
          </p:nvPr>
        </p:nvSpPr>
        <p:spPr/>
        <p:txBody>
          <a:bodyPr/>
          <a:lstStyle/>
          <a:p>
            <a:r>
              <a:rPr lang="en-US" altLang="en-US" sz="2177" kern="0" dirty="0">
                <a:latin typeface="Arial"/>
              </a:rPr>
              <a:t>Extension ladders should be secured at the top or bottom to prevent movement. </a:t>
            </a:r>
          </a:p>
          <a:p>
            <a:endParaRPr lang="en-US" sz="2177" dirty="0"/>
          </a:p>
          <a:p>
            <a:r>
              <a:rPr lang="en-US" altLang="en-US" sz="2177" kern="0" dirty="0">
                <a:latin typeface="Arial"/>
              </a:rPr>
              <a:t>The base of an extension ladder must be secured in place by using the safety feet on the ladder or other effective means. </a:t>
            </a:r>
          </a:p>
          <a:p>
            <a:endParaRPr lang="en-US" altLang="en-US" sz="2177" dirty="0">
              <a:latin typeface="Arial"/>
            </a:endParaRPr>
          </a:p>
          <a:p>
            <a:r>
              <a:rPr lang="en-US" sz="2177" dirty="0"/>
              <a:t>For extension ladders to give you the proper support, they should be tall enough so that there is at least a three-rung overlap between the two sections of the ladder.</a:t>
            </a:r>
          </a:p>
          <a:p>
            <a:endParaRPr lang="en-US" altLang="en-US" sz="2177" kern="0" dirty="0">
              <a:latin typeface="Arial"/>
            </a:endParaRPr>
          </a:p>
          <a:p>
            <a:endParaRPr lang="en-US" sz="2177" dirty="0"/>
          </a:p>
        </p:txBody>
      </p:sp>
    </p:spTree>
    <p:extLst>
      <p:ext uri="{BB962C8B-B14F-4D97-AF65-F5344CB8AC3E}">
        <p14:creationId xmlns:p14="http://schemas.microsoft.com/office/powerpoint/2010/main" val="393448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C4C7-A791-5532-3353-9F9C95782E7D}"/>
              </a:ext>
            </a:extLst>
          </p:cNvPr>
          <p:cNvSpPr>
            <a:spLocks noGrp="1"/>
          </p:cNvSpPr>
          <p:nvPr>
            <p:ph type="title"/>
          </p:nvPr>
        </p:nvSpPr>
        <p:spPr/>
        <p:txBody>
          <a:bodyPr/>
          <a:lstStyle/>
          <a:p>
            <a:r>
              <a:rPr lang="en-US" sz="3266" dirty="0"/>
              <a:t>Secure and Stabilize Ladders</a:t>
            </a:r>
          </a:p>
        </p:txBody>
      </p:sp>
      <p:pic>
        <p:nvPicPr>
          <p:cNvPr id="4" name="Content Placeholder 5" descr="Tie-off">
            <a:extLst>
              <a:ext uri="{FF2B5EF4-FFF2-40B4-BE49-F238E27FC236}">
                <a16:creationId xmlns:a16="http://schemas.microsoft.com/office/drawing/2014/main" id="{140F1E67-D825-A4EA-F296-EA3233D0F2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99798" y="1865037"/>
            <a:ext cx="2834143" cy="3127926"/>
          </a:xfrm>
          <a:prstGeom prst="rect">
            <a:avLst/>
          </a:prstGeom>
        </p:spPr>
      </p:pic>
      <p:pic>
        <p:nvPicPr>
          <p:cNvPr id="5" name="Picture 4" descr="worker on ladder">
            <a:extLst>
              <a:ext uri="{FF2B5EF4-FFF2-40B4-BE49-F238E27FC236}">
                <a16:creationId xmlns:a16="http://schemas.microsoft.com/office/drawing/2014/main" id="{2A72A39B-8CC4-D08B-2CE7-7BF4BF7390C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63169" y="1865037"/>
            <a:ext cx="2834143" cy="316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34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C4C7-A791-5532-3353-9F9C95782E7D}"/>
              </a:ext>
            </a:extLst>
          </p:cNvPr>
          <p:cNvSpPr>
            <a:spLocks noGrp="1"/>
          </p:cNvSpPr>
          <p:nvPr>
            <p:ph type="title"/>
          </p:nvPr>
        </p:nvSpPr>
        <p:spPr/>
        <p:txBody>
          <a:bodyPr/>
          <a:lstStyle/>
          <a:p>
            <a:r>
              <a:rPr lang="en-US" sz="3266" dirty="0"/>
              <a:t>Secure and Stabilize Ladders</a:t>
            </a:r>
          </a:p>
        </p:txBody>
      </p:sp>
      <p:sp>
        <p:nvSpPr>
          <p:cNvPr id="8" name="Content Placeholder 7">
            <a:extLst>
              <a:ext uri="{FF2B5EF4-FFF2-40B4-BE49-F238E27FC236}">
                <a16:creationId xmlns:a16="http://schemas.microsoft.com/office/drawing/2014/main" id="{47FF8697-B73C-4C5D-9CA9-28688877B44A}"/>
              </a:ext>
            </a:extLst>
          </p:cNvPr>
          <p:cNvSpPr>
            <a:spLocks noGrp="1"/>
          </p:cNvSpPr>
          <p:nvPr>
            <p:ph idx="1"/>
          </p:nvPr>
        </p:nvSpPr>
        <p:spPr/>
        <p:txBody>
          <a:bodyPr/>
          <a:lstStyle/>
          <a:p>
            <a:endParaRPr lang="en-US"/>
          </a:p>
        </p:txBody>
      </p:sp>
      <p:pic>
        <p:nvPicPr>
          <p:cNvPr id="9" name="Content Placeholder 3" descr="Two ways to secure the base of a ladder">
            <a:extLst>
              <a:ext uri="{FF2B5EF4-FFF2-40B4-BE49-F238E27FC236}">
                <a16:creationId xmlns:a16="http://schemas.microsoft.com/office/drawing/2014/main" id="{E2FE502C-D9F1-15BD-163C-9F5B88D9DB62}"/>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609596" y="1870798"/>
            <a:ext cx="3506603" cy="338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wo ways to secure the base of a ladder">
            <a:extLst>
              <a:ext uri="{FF2B5EF4-FFF2-40B4-BE49-F238E27FC236}">
                <a16:creationId xmlns:a16="http://schemas.microsoft.com/office/drawing/2014/main" id="{87E33DA0-C0D3-375F-E552-F3172F0573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4127" y="1870798"/>
            <a:ext cx="3508271" cy="338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Fall Protection Handbook; Video Shoot (Phoenix) 105">
            <a:extLst>
              <a:ext uri="{FF2B5EF4-FFF2-40B4-BE49-F238E27FC236}">
                <a16:creationId xmlns:a16="http://schemas.microsoft.com/office/drawing/2014/main" id="{882E626A-B83F-3760-2069-06E503280A8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4105"/>
          <a:stretch/>
        </p:blipFill>
        <p:spPr bwMode="auto">
          <a:xfrm>
            <a:off x="4740188" y="2180831"/>
            <a:ext cx="2711625" cy="27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71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C4C7-A791-5532-3353-9F9C95782E7D}"/>
              </a:ext>
            </a:extLst>
          </p:cNvPr>
          <p:cNvSpPr>
            <a:spLocks noGrp="1"/>
          </p:cNvSpPr>
          <p:nvPr>
            <p:ph type="title"/>
          </p:nvPr>
        </p:nvSpPr>
        <p:spPr/>
        <p:txBody>
          <a:bodyPr/>
          <a:lstStyle/>
          <a:p>
            <a:r>
              <a:rPr lang="en-US" sz="3266" dirty="0"/>
              <a:t>Secure and Stabilize Ladders</a:t>
            </a:r>
          </a:p>
        </p:txBody>
      </p:sp>
      <p:pic>
        <p:nvPicPr>
          <p:cNvPr id="3" name="Content Placeholder 8" descr="stabilizer">
            <a:extLst>
              <a:ext uri="{FF2B5EF4-FFF2-40B4-BE49-F238E27FC236}">
                <a16:creationId xmlns:a16="http://schemas.microsoft.com/office/drawing/2014/main" id="{D3C78081-058A-147C-450F-8346A145A22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83980" y="2156441"/>
            <a:ext cx="3548554" cy="3164927"/>
          </a:xfrm>
          <a:prstGeom prst="rect">
            <a:avLst/>
          </a:prstGeom>
        </p:spPr>
      </p:pic>
      <p:pic>
        <p:nvPicPr>
          <p:cNvPr id="4" name="Picture 3" descr="ladder feet">
            <a:extLst>
              <a:ext uri="{FF2B5EF4-FFF2-40B4-BE49-F238E27FC236}">
                <a16:creationId xmlns:a16="http://schemas.microsoft.com/office/drawing/2014/main" id="{4475D1DD-9BA3-61A3-175C-83B7423EB2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9467" y="2156441"/>
            <a:ext cx="3476022" cy="3272254"/>
          </a:xfrm>
          <a:prstGeom prst="rect">
            <a:avLst/>
          </a:prstGeom>
        </p:spPr>
      </p:pic>
    </p:spTree>
    <p:extLst>
      <p:ext uri="{BB962C8B-B14F-4D97-AF65-F5344CB8AC3E}">
        <p14:creationId xmlns:p14="http://schemas.microsoft.com/office/powerpoint/2010/main" val="3833632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29" dirty="0"/>
              <a:t>Straight Ladders</a:t>
            </a:r>
          </a:p>
        </p:txBody>
      </p:sp>
      <p:sp>
        <p:nvSpPr>
          <p:cNvPr id="4" name="Text Placeholder 3">
            <a:extLst>
              <a:ext uri="{FF2B5EF4-FFF2-40B4-BE49-F238E27FC236}">
                <a16:creationId xmlns:a16="http://schemas.microsoft.com/office/drawing/2014/main" id="{9BEA8813-CC72-5A97-F884-2D5512D0448B}"/>
              </a:ext>
            </a:extLst>
          </p:cNvPr>
          <p:cNvSpPr>
            <a:spLocks noGrp="1"/>
          </p:cNvSpPr>
          <p:nvPr>
            <p:ph type="body" sz="half" idx="1"/>
          </p:nvPr>
        </p:nvSpPr>
        <p:spPr/>
        <p:txBody>
          <a:bodyPr/>
          <a:lstStyle/>
          <a:p>
            <a:r>
              <a:rPr lang="en-US" sz="2177" dirty="0"/>
              <a:t>If you're using a straight ladder to reach a roof or platform, it should be tall enough so that the top three rungs of the ladder extend beyond the roof edge or support point.</a:t>
            </a:r>
          </a:p>
          <a:p>
            <a:endParaRPr lang="en-US" sz="2177" dirty="0"/>
          </a:p>
          <a:p>
            <a:r>
              <a:rPr lang="en-US" sz="2177" dirty="0"/>
              <a:t>This will keep the ladder stable while you're on it.</a:t>
            </a:r>
          </a:p>
          <a:p>
            <a:endParaRPr lang="en-US" dirty="0"/>
          </a:p>
        </p:txBody>
      </p:sp>
      <p:pic>
        <p:nvPicPr>
          <p:cNvPr id="10244" name="Picture 4" descr="Werner 16 ft. Type iA Fiberglass Straight Ladder - D6216-1">
            <a:extLst>
              <a:ext uri="{FF2B5EF4-FFF2-40B4-BE49-F238E27FC236}">
                <a16:creationId xmlns:a16="http://schemas.microsoft.com/office/drawing/2014/main" id="{C24C9AC7-C392-BF77-308A-C82197AF354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3089" y="1165862"/>
            <a:ext cx="4526276"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02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Permanently Fixed Ladders</a:t>
            </a:r>
          </a:p>
        </p:txBody>
      </p:sp>
      <p:sp>
        <p:nvSpPr>
          <p:cNvPr id="2" name="Content Placeholder 1"/>
          <p:cNvSpPr>
            <a:spLocks noGrp="1"/>
          </p:cNvSpPr>
          <p:nvPr>
            <p:ph sz="half" idx="1"/>
          </p:nvPr>
        </p:nvSpPr>
        <p:spPr/>
        <p:txBody>
          <a:bodyPr/>
          <a:lstStyle/>
          <a:p>
            <a:r>
              <a:rPr lang="en-US" sz="2177" dirty="0"/>
              <a:t>Before climbing a ladder that is permanently fixed in place, make sure that all the rungs are securely attached </a:t>
            </a:r>
            <a:r>
              <a:rPr lang="en-US" sz="2177" b="1" u="sng" dirty="0"/>
              <a:t>and</a:t>
            </a:r>
            <a:r>
              <a:rPr lang="en-US" sz="2177" dirty="0"/>
              <a:t> that there is no rust or corrosion on the safety cage </a:t>
            </a:r>
            <a:r>
              <a:rPr lang="en-US" sz="2177" b="1" u="sng" dirty="0"/>
              <a:t>or</a:t>
            </a:r>
            <a:r>
              <a:rPr lang="en-US" sz="2177" b="1" dirty="0"/>
              <a:t> </a:t>
            </a:r>
            <a:r>
              <a:rPr lang="en-US" sz="2177" dirty="0"/>
              <a:t>the rungs themselves.</a:t>
            </a:r>
          </a:p>
        </p:txBody>
      </p:sp>
      <p:pic>
        <p:nvPicPr>
          <p:cNvPr id="11266" name="Picture 2" descr="Fixed Steel Ladders - Cotterman">
            <a:extLst>
              <a:ext uri="{FF2B5EF4-FFF2-40B4-BE49-F238E27FC236}">
                <a16:creationId xmlns:a16="http://schemas.microsoft.com/office/drawing/2014/main" id="{4A7C7C24-B3F5-F246-E4AC-1D43C2F44B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56465" y="1417691"/>
            <a:ext cx="2284223"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3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Ladder Working Condition</a:t>
            </a:r>
          </a:p>
        </p:txBody>
      </p:sp>
      <p:sp>
        <p:nvSpPr>
          <p:cNvPr id="2" name="Content Placeholder 1"/>
          <p:cNvSpPr>
            <a:spLocks noGrp="1"/>
          </p:cNvSpPr>
          <p:nvPr>
            <p:ph idx="1"/>
          </p:nvPr>
        </p:nvSpPr>
        <p:spPr/>
        <p:txBody>
          <a:bodyPr/>
          <a:lstStyle/>
          <a:p>
            <a:r>
              <a:rPr lang="en-US" sz="2177" dirty="0"/>
              <a:t>Many accidents occur when workers fail to notice problems that have developed with their ladders.</a:t>
            </a:r>
          </a:p>
          <a:p>
            <a:endParaRPr lang="en-US" sz="2177" dirty="0"/>
          </a:p>
          <a:p>
            <a:r>
              <a:rPr lang="en-US" sz="2177" dirty="0"/>
              <a:t>Becoming familiar with the parts that make up the ladder will allow you to be more aware of their working condition.</a:t>
            </a:r>
          </a:p>
          <a:p>
            <a:endParaRPr lang="en-US" sz="2177" dirty="0"/>
          </a:p>
          <a:p>
            <a:r>
              <a:rPr lang="en-US" sz="2177" dirty="0"/>
              <a:t>The rungs, for instance, should be firm and unbroken.</a:t>
            </a:r>
          </a:p>
          <a:p>
            <a:endParaRPr lang="en-US" sz="2177" dirty="0"/>
          </a:p>
        </p:txBody>
      </p:sp>
    </p:spTree>
    <p:extLst>
      <p:ext uri="{BB962C8B-B14F-4D97-AF65-F5344CB8AC3E}">
        <p14:creationId xmlns:p14="http://schemas.microsoft.com/office/powerpoint/2010/main" val="60758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Introduction</a:t>
            </a:r>
          </a:p>
        </p:txBody>
      </p:sp>
      <p:sp>
        <p:nvSpPr>
          <p:cNvPr id="2" name="Content Placeholder 1"/>
          <p:cNvSpPr>
            <a:spLocks noGrp="1"/>
          </p:cNvSpPr>
          <p:nvPr>
            <p:ph idx="1"/>
          </p:nvPr>
        </p:nvSpPr>
        <p:spPr/>
        <p:txBody>
          <a:bodyPr/>
          <a:lstStyle/>
          <a:p>
            <a:r>
              <a:rPr lang="en-US" sz="2177" dirty="0"/>
              <a:t>Most of our workdays are spent with our feet firmly on the ground. At ground level, our tools and work surfaces are within easy reach.</a:t>
            </a:r>
          </a:p>
          <a:p>
            <a:pPr marL="0" indent="0">
              <a:buNone/>
            </a:pPr>
            <a:endParaRPr lang="en-US" sz="2177" dirty="0"/>
          </a:p>
          <a:p>
            <a:r>
              <a:rPr lang="en-US" sz="2177" dirty="0"/>
              <a:t>But there are times when we need access to areas </a:t>
            </a:r>
            <a:r>
              <a:rPr lang="en-US" sz="2177" u="sng" dirty="0"/>
              <a:t>beyond</a:t>
            </a:r>
            <a:r>
              <a:rPr lang="en-US" sz="2177" dirty="0"/>
              <a:t> our reach.</a:t>
            </a:r>
          </a:p>
          <a:p>
            <a:endParaRPr lang="en-US" sz="2177" dirty="0"/>
          </a:p>
          <a:p>
            <a:r>
              <a:rPr lang="en-US" sz="2177" dirty="0"/>
              <a:t>Sometimes a truck with a "Lift Bucket” will be brought in to raise us to the desired height.</a:t>
            </a:r>
          </a:p>
          <a:p>
            <a:endParaRPr lang="en-US" sz="2177" dirty="0"/>
          </a:p>
          <a:p>
            <a:r>
              <a:rPr lang="en-US" sz="2177" dirty="0"/>
              <a:t>For long-term projects, scaffolding may be erected. </a:t>
            </a:r>
          </a:p>
          <a:p>
            <a:endParaRPr lang="en-US" sz="2177" dirty="0"/>
          </a:p>
          <a:p>
            <a:r>
              <a:rPr lang="en-US" sz="2177" dirty="0"/>
              <a:t>For most of us, though, working off the ground, means bringing in a ladder</a:t>
            </a:r>
          </a:p>
          <a:p>
            <a:endParaRPr lang="en-US" sz="2177" dirty="0"/>
          </a:p>
          <a:p>
            <a:endParaRPr lang="en-US" sz="2177" dirty="0"/>
          </a:p>
        </p:txBody>
      </p:sp>
    </p:spTree>
    <p:extLst>
      <p:ext uri="{BB962C8B-B14F-4D97-AF65-F5344CB8AC3E}">
        <p14:creationId xmlns:p14="http://schemas.microsoft.com/office/powerpoint/2010/main" val="275104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Ladder Working Condition</a:t>
            </a:r>
          </a:p>
        </p:txBody>
      </p:sp>
      <p:sp>
        <p:nvSpPr>
          <p:cNvPr id="2" name="Content Placeholder 1"/>
          <p:cNvSpPr>
            <a:spLocks noGrp="1"/>
          </p:cNvSpPr>
          <p:nvPr>
            <p:ph idx="1"/>
          </p:nvPr>
        </p:nvSpPr>
        <p:spPr/>
        <p:txBody>
          <a:bodyPr>
            <a:normAutofit/>
          </a:bodyPr>
          <a:lstStyle/>
          <a:p>
            <a:r>
              <a:rPr lang="en-US" sz="2177" dirty="0"/>
              <a:t>To provide a stable base that prevents slipping, ladders should have sturdy, non-slip safety feet.</a:t>
            </a:r>
          </a:p>
          <a:p>
            <a:endParaRPr lang="en-US" sz="2177" dirty="0"/>
          </a:p>
          <a:p>
            <a:r>
              <a:rPr lang="en-US" sz="2177" dirty="0"/>
              <a:t>Make sure that the ropes, pulleys, and other moving parts on extension ladders are in good working condition.</a:t>
            </a:r>
          </a:p>
          <a:p>
            <a:endParaRPr lang="en-US" sz="2177" dirty="0"/>
          </a:p>
          <a:p>
            <a:r>
              <a:rPr lang="en-US" sz="2177" dirty="0"/>
              <a:t>To further secure the legs of a </a:t>
            </a:r>
            <a:r>
              <a:rPr lang="en-US" sz="2177" b="1" u="sng" dirty="0"/>
              <a:t>stepladder</a:t>
            </a:r>
            <a:r>
              <a:rPr lang="en-US" sz="2177" dirty="0"/>
              <a:t>, make sure that the spreader is locked into position before climbing.</a:t>
            </a:r>
          </a:p>
          <a:p>
            <a:endParaRPr lang="en-US" sz="2177" dirty="0"/>
          </a:p>
          <a:p>
            <a:r>
              <a:rPr lang="en-US" sz="2177" dirty="0"/>
              <a:t>Stepladders should also have braces to keep the rails, or side supports, from swaying.</a:t>
            </a:r>
          </a:p>
          <a:p>
            <a:endParaRPr lang="en-US" dirty="0"/>
          </a:p>
          <a:p>
            <a:endParaRPr lang="en-US" dirty="0"/>
          </a:p>
        </p:txBody>
      </p:sp>
    </p:spTree>
    <p:extLst>
      <p:ext uri="{BB962C8B-B14F-4D97-AF65-F5344CB8AC3E}">
        <p14:creationId xmlns:p14="http://schemas.microsoft.com/office/powerpoint/2010/main" val="3593219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Setting Up a Ladder</a:t>
            </a:r>
          </a:p>
        </p:txBody>
      </p:sp>
      <p:sp>
        <p:nvSpPr>
          <p:cNvPr id="2" name="Content Placeholder 1"/>
          <p:cNvSpPr>
            <a:spLocks noGrp="1"/>
          </p:cNvSpPr>
          <p:nvPr>
            <p:ph idx="1"/>
          </p:nvPr>
        </p:nvSpPr>
        <p:spPr/>
        <p:txBody>
          <a:bodyPr/>
          <a:lstStyle/>
          <a:p>
            <a:r>
              <a:rPr lang="en-US" sz="2177" dirty="0"/>
              <a:t>When setting up the ladder, make sure to secure the </a:t>
            </a:r>
            <a:r>
              <a:rPr lang="en-US" sz="2177" u="sng" dirty="0"/>
              <a:t>legs</a:t>
            </a:r>
            <a:r>
              <a:rPr lang="en-US" sz="2177" dirty="0"/>
              <a:t>.</a:t>
            </a:r>
          </a:p>
          <a:p>
            <a:pPr lvl="1"/>
            <a:r>
              <a:rPr lang="en-US" sz="1953" dirty="0"/>
              <a:t>Place them on a level surface and keep the area around the base of the ladder clear of debris.</a:t>
            </a:r>
          </a:p>
          <a:p>
            <a:r>
              <a:rPr lang="en-US" sz="2177" dirty="0"/>
              <a:t>The rails of the ladder should be perpendicular to the ground.</a:t>
            </a:r>
          </a:p>
          <a:p>
            <a:r>
              <a:rPr lang="en-US" sz="2177" dirty="0"/>
              <a:t>In cases where the ground is uneven, shore up the legs with boards.</a:t>
            </a:r>
          </a:p>
          <a:p>
            <a:r>
              <a:rPr lang="en-US" sz="2177" dirty="0"/>
              <a:t>If the ground is soft, placing wide boards under the feet of the ladder will keep it steady.</a:t>
            </a:r>
          </a:p>
          <a:p>
            <a:r>
              <a:rPr lang="en-US" sz="2177" dirty="0"/>
              <a:t>If you must place a ladder in front of a door, block or lock the door so no one can come through it while you're working.</a:t>
            </a:r>
          </a:p>
          <a:p>
            <a:r>
              <a:rPr lang="en-US" sz="2177" dirty="0"/>
              <a:t>Avoid setting up ladders in high-traffic areas or barricade the area around the ladder.</a:t>
            </a:r>
          </a:p>
          <a:p>
            <a:endParaRPr lang="en-US" dirty="0"/>
          </a:p>
          <a:p>
            <a:endParaRPr lang="en-US" dirty="0"/>
          </a:p>
        </p:txBody>
      </p:sp>
    </p:spTree>
    <p:extLst>
      <p:ext uri="{BB962C8B-B14F-4D97-AF65-F5344CB8AC3E}">
        <p14:creationId xmlns:p14="http://schemas.microsoft.com/office/powerpoint/2010/main" val="1898285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Moving a Ladder</a:t>
            </a:r>
          </a:p>
        </p:txBody>
      </p:sp>
      <p:sp>
        <p:nvSpPr>
          <p:cNvPr id="2" name="Content Placeholder 1"/>
          <p:cNvSpPr>
            <a:spLocks noGrp="1"/>
          </p:cNvSpPr>
          <p:nvPr>
            <p:ph sz="half" idx="1"/>
          </p:nvPr>
        </p:nvSpPr>
        <p:spPr/>
        <p:txBody>
          <a:bodyPr/>
          <a:lstStyle/>
          <a:p>
            <a:r>
              <a:rPr lang="en-US" sz="1814" dirty="0"/>
              <a:t>If you're moving a ladder, carry it horizontally and keep the load at your side.</a:t>
            </a:r>
          </a:p>
          <a:p>
            <a:endParaRPr lang="en-US" sz="1814" dirty="0"/>
          </a:p>
          <a:p>
            <a:r>
              <a:rPr lang="en-US" sz="1814" dirty="0"/>
              <a:t>This will keep the ladder from throwing you off balance, making it easier to carry.</a:t>
            </a:r>
          </a:p>
          <a:p>
            <a:endParaRPr lang="en-US" sz="1814" dirty="0"/>
          </a:p>
          <a:p>
            <a:r>
              <a:rPr lang="en-US" sz="1814" dirty="0"/>
              <a:t>Remember, if you can't </a:t>
            </a:r>
            <a:r>
              <a:rPr lang="en-US" sz="1814" u="sng" dirty="0"/>
              <a:t>easily</a:t>
            </a:r>
            <a:r>
              <a:rPr lang="en-US" sz="1814" dirty="0"/>
              <a:t> carry the ladder by yourself, don't risk an accident. Get help.</a:t>
            </a:r>
          </a:p>
          <a:p>
            <a:endParaRPr lang="en-US" dirty="0"/>
          </a:p>
        </p:txBody>
      </p:sp>
      <p:pic>
        <p:nvPicPr>
          <p:cNvPr id="12294" name="Picture 6" descr="Stick Figure Carrying A Ladder | Great PowerPoint ClipArt for Presentations  - PresenterMedia.com">
            <a:extLst>
              <a:ext uri="{FF2B5EF4-FFF2-40B4-BE49-F238E27FC236}">
                <a16:creationId xmlns:a16="http://schemas.microsoft.com/office/drawing/2014/main" id="{A1ADEA9B-509C-11B3-047A-E29532480B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1" y="1600254"/>
            <a:ext cx="5384584" cy="40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5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Climbing a Ladder Safely</a:t>
            </a:r>
          </a:p>
        </p:txBody>
      </p:sp>
      <p:sp>
        <p:nvSpPr>
          <p:cNvPr id="2" name="Content Placeholder 1"/>
          <p:cNvSpPr>
            <a:spLocks noGrp="1"/>
          </p:cNvSpPr>
          <p:nvPr>
            <p:ph sz="half" idx="1"/>
          </p:nvPr>
        </p:nvSpPr>
        <p:spPr>
          <a:xfrm>
            <a:off x="618481" y="1555865"/>
            <a:ext cx="6705598" cy="4525844"/>
          </a:xfrm>
        </p:spPr>
        <p:txBody>
          <a:bodyPr/>
          <a:lstStyle/>
          <a:p>
            <a:r>
              <a:rPr lang="en-US" sz="1814" dirty="0"/>
              <a:t>Get a good grip on the ladder. Make sure your shoes, hands, and the rungs of the ladder are dry and free of oil or other slippery substances.</a:t>
            </a:r>
          </a:p>
          <a:p>
            <a:pPr lvl="1"/>
            <a:r>
              <a:rPr lang="en-US" sz="1814" dirty="0"/>
              <a:t>Be sure to check them </a:t>
            </a:r>
            <a:r>
              <a:rPr lang="en-US" sz="1814" b="1" u="sng" dirty="0"/>
              <a:t>before</a:t>
            </a:r>
            <a:r>
              <a:rPr lang="en-US" sz="1814" b="1" dirty="0"/>
              <a:t> </a:t>
            </a:r>
            <a:r>
              <a:rPr lang="en-US" sz="1814" dirty="0"/>
              <a:t>you climb.</a:t>
            </a:r>
          </a:p>
          <a:p>
            <a:pPr lvl="1"/>
            <a:endParaRPr lang="en-US" sz="1814" dirty="0"/>
          </a:p>
          <a:p>
            <a:r>
              <a:rPr lang="en-US" sz="1814" dirty="0"/>
              <a:t>When climbing, follow the rules of the "</a:t>
            </a:r>
            <a:r>
              <a:rPr lang="en-US" sz="1814" b="1" dirty="0"/>
              <a:t>3-Point Climb</a:t>
            </a:r>
            <a:r>
              <a:rPr lang="en-US" sz="1814" dirty="0"/>
              <a:t>." </a:t>
            </a:r>
          </a:p>
          <a:p>
            <a:pPr lvl="1"/>
            <a:r>
              <a:rPr lang="en-US" sz="1814" dirty="0"/>
              <a:t>Try to always keep two hands and a foot or one hand and two feet in contact with the ladder.</a:t>
            </a:r>
          </a:p>
          <a:p>
            <a:pPr lvl="1"/>
            <a:endParaRPr lang="en-US" sz="1814" dirty="0"/>
          </a:p>
          <a:p>
            <a:r>
              <a:rPr lang="en-US" sz="1814" dirty="0"/>
              <a:t>When possible, use the buddy system. </a:t>
            </a:r>
          </a:p>
          <a:p>
            <a:pPr lvl="1"/>
            <a:r>
              <a:rPr lang="en-US" sz="1814" dirty="0"/>
              <a:t>Someone holds the bottom of the ladder, so it won't slip.</a:t>
            </a:r>
          </a:p>
          <a:p>
            <a:pPr lvl="1"/>
            <a:r>
              <a:rPr lang="en-US" sz="1814" dirty="0"/>
              <a:t>This person will also make sure that no one bumps into the ladder while you're working.</a:t>
            </a:r>
          </a:p>
          <a:p>
            <a:endParaRPr lang="en-US" sz="1814" dirty="0"/>
          </a:p>
          <a:p>
            <a:endParaRPr lang="en-US" sz="1814" dirty="0"/>
          </a:p>
          <a:p>
            <a:endParaRPr lang="en-US" sz="1814" dirty="0"/>
          </a:p>
        </p:txBody>
      </p:sp>
      <p:pic>
        <p:nvPicPr>
          <p:cNvPr id="4104" name="Picture 8" descr="Facebook Post – 3-Point Contact Rule of Ladder Safety(1)">
            <a:extLst>
              <a:ext uri="{FF2B5EF4-FFF2-40B4-BE49-F238E27FC236}">
                <a16:creationId xmlns:a16="http://schemas.microsoft.com/office/drawing/2014/main" id="{121DBE55-4E49-898C-7861-AA403F1495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51" r="-4646"/>
          <a:stretch/>
        </p:blipFill>
        <p:spPr bwMode="auto">
          <a:xfrm>
            <a:off x="7513461" y="1555865"/>
            <a:ext cx="4310579"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25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Maintain a Safe Position</a:t>
            </a:r>
          </a:p>
        </p:txBody>
      </p:sp>
      <p:sp>
        <p:nvSpPr>
          <p:cNvPr id="2" name="Content Placeholder 1"/>
          <p:cNvSpPr>
            <a:spLocks noGrp="1"/>
          </p:cNvSpPr>
          <p:nvPr>
            <p:ph sz="half" idx="1"/>
          </p:nvPr>
        </p:nvSpPr>
        <p:spPr>
          <a:xfrm>
            <a:off x="838200" y="1825625"/>
            <a:ext cx="5622868" cy="4351338"/>
          </a:xfrm>
        </p:spPr>
        <p:txBody>
          <a:bodyPr/>
          <a:lstStyle/>
          <a:p>
            <a:pPr marL="233309" indent="-233309" eaLnBrk="0" fontAlgn="base" hangingPunct="0">
              <a:spcBef>
                <a:spcPct val="20000"/>
              </a:spcBef>
              <a:spcAft>
                <a:spcPct val="0"/>
              </a:spcAft>
              <a:buFontTx/>
              <a:buChar char="•"/>
            </a:pPr>
            <a:r>
              <a:rPr lang="en-US" altLang="en-US" sz="2177" kern="0" dirty="0">
                <a:latin typeface="Arial"/>
              </a:rPr>
              <a:t>Face the ladder when ascending or descending.</a:t>
            </a:r>
          </a:p>
          <a:p>
            <a:pPr marL="233309" indent="-233309" eaLnBrk="0" fontAlgn="base" hangingPunct="0">
              <a:spcBef>
                <a:spcPct val="20000"/>
              </a:spcBef>
              <a:spcAft>
                <a:spcPct val="0"/>
              </a:spcAft>
              <a:buFontTx/>
              <a:buChar char="•"/>
            </a:pPr>
            <a:endParaRPr lang="en-US" altLang="en-US" sz="2177" kern="0" dirty="0">
              <a:latin typeface="Arial"/>
            </a:endParaRPr>
          </a:p>
          <a:p>
            <a:pPr marL="233309" indent="-233309" eaLnBrk="0" fontAlgn="base" hangingPunct="0">
              <a:spcBef>
                <a:spcPct val="20000"/>
              </a:spcBef>
              <a:spcAft>
                <a:spcPct val="0"/>
              </a:spcAft>
              <a:buFontTx/>
              <a:buChar char="•"/>
            </a:pPr>
            <a:r>
              <a:rPr lang="en-US" altLang="en-US" sz="2177" kern="0" dirty="0">
                <a:latin typeface="Arial"/>
              </a:rPr>
              <a:t>Maintain 3 points of contact at all times.</a:t>
            </a:r>
          </a:p>
          <a:p>
            <a:pPr marL="233309" indent="-233309" eaLnBrk="0" fontAlgn="base" hangingPunct="0">
              <a:spcBef>
                <a:spcPct val="20000"/>
              </a:spcBef>
              <a:spcAft>
                <a:spcPct val="0"/>
              </a:spcAft>
              <a:buFontTx/>
              <a:buChar char="•"/>
            </a:pPr>
            <a:endParaRPr lang="en-US" altLang="en-US" sz="2177" kern="0" dirty="0">
              <a:latin typeface="Arial"/>
            </a:endParaRPr>
          </a:p>
          <a:p>
            <a:pPr marL="233309" indent="-233309" eaLnBrk="0" fontAlgn="base" hangingPunct="0">
              <a:spcBef>
                <a:spcPct val="20000"/>
              </a:spcBef>
              <a:spcAft>
                <a:spcPct val="0"/>
              </a:spcAft>
              <a:buFontTx/>
              <a:buChar char="•"/>
            </a:pPr>
            <a:r>
              <a:rPr lang="en-US" altLang="en-US" sz="2177" kern="0" dirty="0">
                <a:latin typeface="Arial"/>
              </a:rPr>
              <a:t>Keep your body centered on the ladder.</a:t>
            </a:r>
          </a:p>
          <a:p>
            <a:pPr marL="233309" indent="-233309" eaLnBrk="0" fontAlgn="base" hangingPunct="0">
              <a:spcBef>
                <a:spcPct val="20000"/>
              </a:spcBef>
              <a:spcAft>
                <a:spcPct val="0"/>
              </a:spcAft>
              <a:buFontTx/>
              <a:buChar char="•"/>
            </a:pPr>
            <a:endParaRPr lang="en-US" altLang="en-US" sz="2177" kern="0" dirty="0">
              <a:latin typeface="Arial"/>
            </a:endParaRPr>
          </a:p>
          <a:p>
            <a:pPr marL="233309" indent="-233309" eaLnBrk="0" fontAlgn="base" hangingPunct="0">
              <a:spcBef>
                <a:spcPct val="20000"/>
              </a:spcBef>
              <a:spcAft>
                <a:spcPct val="0"/>
              </a:spcAft>
              <a:buFontTx/>
              <a:buChar char="•"/>
            </a:pPr>
            <a:r>
              <a:rPr lang="en-US" altLang="en-US" sz="2177" kern="0" dirty="0">
                <a:latin typeface="Arial"/>
              </a:rPr>
              <a:t>Never let your belt buckle pass either side rail.</a:t>
            </a:r>
          </a:p>
          <a:p>
            <a:endParaRPr lang="en-US" sz="2177" dirty="0"/>
          </a:p>
        </p:txBody>
      </p:sp>
      <p:pic>
        <p:nvPicPr>
          <p:cNvPr id="14340" name="Picture 4" descr="Ladder Safety Tips For Employers">
            <a:extLst>
              <a:ext uri="{FF2B5EF4-FFF2-40B4-BE49-F238E27FC236}">
                <a16:creationId xmlns:a16="http://schemas.microsoft.com/office/drawing/2014/main" id="{2D26D324-9F59-F3C8-EE55-EA100D7AEF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61068" y="1417691"/>
            <a:ext cx="4549020"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86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When Not to Climb a Ladder</a:t>
            </a:r>
          </a:p>
        </p:txBody>
      </p:sp>
      <p:sp>
        <p:nvSpPr>
          <p:cNvPr id="2" name="Content Placeholder 1"/>
          <p:cNvSpPr>
            <a:spLocks noGrp="1"/>
          </p:cNvSpPr>
          <p:nvPr>
            <p:ph idx="1"/>
          </p:nvPr>
        </p:nvSpPr>
        <p:spPr/>
        <p:txBody>
          <a:bodyPr/>
          <a:lstStyle/>
          <a:p>
            <a:r>
              <a:rPr lang="en-US" sz="1814" dirty="0"/>
              <a:t>Avoid using </a:t>
            </a:r>
            <a:r>
              <a:rPr lang="en-US" sz="1814" b="1" u="sng" dirty="0"/>
              <a:t>metal</a:t>
            </a:r>
            <a:r>
              <a:rPr lang="en-US" sz="1814" dirty="0"/>
              <a:t> ladders when working near power lines, electrical wiring, or machinery.</a:t>
            </a:r>
          </a:p>
          <a:p>
            <a:pPr lvl="1"/>
            <a:r>
              <a:rPr lang="en-US" sz="1633" dirty="0"/>
              <a:t>If a metal ladder contacts an uninsulated power source, it will conduct the electricity straight to your body ... causing electric shock.</a:t>
            </a:r>
          </a:p>
          <a:p>
            <a:pPr lvl="1"/>
            <a:r>
              <a:rPr lang="en-US" sz="1633" dirty="0"/>
              <a:t>If you're working around electricity, choose a non-conducting fiberglass or wooden ladder.</a:t>
            </a:r>
          </a:p>
          <a:p>
            <a:pPr lvl="1"/>
            <a:endParaRPr lang="en-US" sz="1814" dirty="0"/>
          </a:p>
          <a:p>
            <a:r>
              <a:rPr lang="en-US" sz="1814" dirty="0"/>
              <a:t>Don't climb ladders in poor weather conditions. Rain and wind can make climbing dangerous.</a:t>
            </a:r>
          </a:p>
          <a:p>
            <a:endParaRPr lang="en-US" sz="1814" dirty="0"/>
          </a:p>
          <a:p>
            <a:r>
              <a:rPr lang="en-US" sz="1814" dirty="0"/>
              <a:t>Fear of heights.</a:t>
            </a:r>
          </a:p>
          <a:p>
            <a:endParaRPr lang="en-US" sz="1814" dirty="0"/>
          </a:p>
          <a:p>
            <a:r>
              <a:rPr lang="en-US" sz="1814" dirty="0"/>
              <a:t>Don't climb ladders if you're ill or under medication that makes you drowsy. </a:t>
            </a:r>
          </a:p>
          <a:p>
            <a:pPr lvl="1"/>
            <a:r>
              <a:rPr lang="en-US" sz="1633" dirty="0"/>
              <a:t>You can easily lose your balance if you're not feeling right.</a:t>
            </a:r>
          </a:p>
          <a:p>
            <a:pPr lvl="1"/>
            <a:endParaRPr lang="en-US" sz="1814" dirty="0"/>
          </a:p>
          <a:p>
            <a:pPr marL="257167" lvl="1" indent="0">
              <a:buNone/>
            </a:pPr>
            <a:endParaRPr lang="en-US" sz="1814" dirty="0"/>
          </a:p>
          <a:p>
            <a:pPr lvl="1"/>
            <a:endParaRPr lang="en-US" sz="1814" dirty="0"/>
          </a:p>
        </p:txBody>
      </p:sp>
    </p:spTree>
    <p:extLst>
      <p:ext uri="{BB962C8B-B14F-4D97-AF65-F5344CB8AC3E}">
        <p14:creationId xmlns:p14="http://schemas.microsoft.com/office/powerpoint/2010/main" val="3607673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Avoid the Top Steps of the Ladder</a:t>
            </a:r>
          </a:p>
        </p:txBody>
      </p:sp>
      <p:sp>
        <p:nvSpPr>
          <p:cNvPr id="2" name="Content Placeholder 1"/>
          <p:cNvSpPr>
            <a:spLocks noGrp="1"/>
          </p:cNvSpPr>
          <p:nvPr>
            <p:ph sz="half" idx="1"/>
          </p:nvPr>
        </p:nvSpPr>
        <p:spPr/>
        <p:txBody>
          <a:bodyPr/>
          <a:lstStyle/>
          <a:p>
            <a:r>
              <a:rPr lang="en-US" sz="2177" dirty="0"/>
              <a:t>Standing too close to the top of a ladder can cause you to lose your balance and lead to a fall.</a:t>
            </a:r>
          </a:p>
          <a:p>
            <a:endParaRPr lang="en-US" sz="2177" dirty="0"/>
          </a:p>
          <a:p>
            <a:r>
              <a:rPr lang="en-US" sz="2177" dirty="0"/>
              <a:t>Do not stand on the top 4 rungs of an extension ladder or the top 2 steps of a stepladder.</a:t>
            </a:r>
          </a:p>
          <a:p>
            <a:endParaRPr lang="en-US" sz="2177" dirty="0"/>
          </a:p>
          <a:p>
            <a:r>
              <a:rPr lang="en-US" sz="2177" dirty="0"/>
              <a:t>If a bigger ladder is called for, then get one.</a:t>
            </a:r>
          </a:p>
          <a:p>
            <a:endParaRPr lang="en-US" sz="2177" dirty="0"/>
          </a:p>
        </p:txBody>
      </p:sp>
      <p:pic>
        <p:nvPicPr>
          <p:cNvPr id="15362" name="Picture 2" descr="Whenever I use a ladder, I always end up standing on the top step : r/OSHA">
            <a:extLst>
              <a:ext uri="{FF2B5EF4-FFF2-40B4-BE49-F238E27FC236}">
                <a16:creationId xmlns:a16="http://schemas.microsoft.com/office/drawing/2014/main" id="{86EC30BC-F0FC-23EF-DDEC-2978B98E3A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61863" y="1255084"/>
            <a:ext cx="3394707"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6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Additional Safe Work Practices</a:t>
            </a:r>
          </a:p>
        </p:txBody>
      </p:sp>
      <p:sp>
        <p:nvSpPr>
          <p:cNvPr id="2" name="Content Placeholder 1"/>
          <p:cNvSpPr>
            <a:spLocks noGrp="1"/>
          </p:cNvSpPr>
          <p:nvPr>
            <p:ph idx="1"/>
          </p:nvPr>
        </p:nvSpPr>
        <p:spPr/>
        <p:txBody>
          <a:bodyPr/>
          <a:lstStyle/>
          <a:p>
            <a:r>
              <a:rPr lang="en-US" sz="2177" dirty="0"/>
              <a:t>Always face the front of the ladder and never rush. </a:t>
            </a:r>
          </a:p>
          <a:p>
            <a:r>
              <a:rPr lang="en-US" sz="2177" dirty="0"/>
              <a:t>Keep your hands on the side rails, and don't try to slide down or jump off the ladder when you're finished.</a:t>
            </a:r>
          </a:p>
          <a:p>
            <a:r>
              <a:rPr lang="en-US" sz="2177" dirty="0"/>
              <a:t>To avoid falling accidents while working on ladders, keep your weight centered between the rails.</a:t>
            </a:r>
          </a:p>
          <a:p>
            <a:r>
              <a:rPr lang="en-US" sz="2177" dirty="0"/>
              <a:t>If you’re alone on the job, tie off the ladder securely and set up </a:t>
            </a:r>
            <a:r>
              <a:rPr lang="en-US" sz="2177" u="sng" dirty="0"/>
              <a:t>hazard signs</a:t>
            </a:r>
            <a:r>
              <a:rPr lang="en-US" sz="2177" dirty="0"/>
              <a:t> to keep people from bumping into the ladder.</a:t>
            </a:r>
          </a:p>
          <a:p>
            <a:endParaRPr lang="en-US" dirty="0"/>
          </a:p>
          <a:p>
            <a:endParaRPr lang="en-US" dirty="0"/>
          </a:p>
        </p:txBody>
      </p:sp>
    </p:spTree>
    <p:extLst>
      <p:ext uri="{BB962C8B-B14F-4D97-AF65-F5344CB8AC3E}">
        <p14:creationId xmlns:p14="http://schemas.microsoft.com/office/powerpoint/2010/main" val="3259980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One Person at a Time</a:t>
            </a:r>
          </a:p>
        </p:txBody>
      </p:sp>
      <p:sp>
        <p:nvSpPr>
          <p:cNvPr id="2" name="Content Placeholder 1"/>
          <p:cNvSpPr>
            <a:spLocks noGrp="1"/>
          </p:cNvSpPr>
          <p:nvPr>
            <p:ph idx="1"/>
          </p:nvPr>
        </p:nvSpPr>
        <p:spPr/>
        <p:txBody>
          <a:bodyPr/>
          <a:lstStyle/>
          <a:p>
            <a:r>
              <a:rPr lang="en-US" sz="2177" dirty="0"/>
              <a:t>Never work with more than one person on a ladder. </a:t>
            </a:r>
          </a:p>
          <a:p>
            <a:pPr lvl="1"/>
            <a:r>
              <a:rPr lang="en-US" sz="1953" dirty="0"/>
              <a:t>Too much stress can weaken the ladder over time, and another person's movements can throw you off balance.</a:t>
            </a:r>
          </a:p>
          <a:p>
            <a:endParaRPr lang="en-US" sz="2177" dirty="0"/>
          </a:p>
          <a:p>
            <a:r>
              <a:rPr lang="en-US" sz="2177" dirty="0"/>
              <a:t>This also goes for stepladders. Don't have one person stand on the backside to help the person on the front of the ladder …</a:t>
            </a:r>
          </a:p>
          <a:p>
            <a:pPr lvl="1"/>
            <a:r>
              <a:rPr lang="en-US" sz="1953" dirty="0"/>
              <a:t>Unless the stepladder is a specially built “two-person" ladder.</a:t>
            </a:r>
          </a:p>
          <a:p>
            <a:endParaRPr lang="en-US" sz="2177" dirty="0"/>
          </a:p>
        </p:txBody>
      </p:sp>
    </p:spTree>
    <p:extLst>
      <p:ext uri="{BB962C8B-B14F-4D97-AF65-F5344CB8AC3E}">
        <p14:creationId xmlns:p14="http://schemas.microsoft.com/office/powerpoint/2010/main" val="605374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Tools and Materials</a:t>
            </a:r>
          </a:p>
        </p:txBody>
      </p:sp>
      <p:sp>
        <p:nvSpPr>
          <p:cNvPr id="2" name="Content Placeholder 1"/>
          <p:cNvSpPr>
            <a:spLocks noGrp="1"/>
          </p:cNvSpPr>
          <p:nvPr>
            <p:ph idx="1"/>
          </p:nvPr>
        </p:nvSpPr>
        <p:spPr/>
        <p:txBody>
          <a:bodyPr/>
          <a:lstStyle/>
          <a:p>
            <a:r>
              <a:rPr lang="en-US" sz="2177" dirty="0"/>
              <a:t>Hoisting up tools or materials while you're climbing can be dangerous.</a:t>
            </a:r>
          </a:p>
          <a:p>
            <a:endParaRPr lang="en-US" sz="2177" dirty="0"/>
          </a:p>
          <a:p>
            <a:r>
              <a:rPr lang="en-US" sz="2177" dirty="0"/>
              <a:t>Wear a tool belt and pull materials up to you </a:t>
            </a:r>
            <a:r>
              <a:rPr lang="en-US" sz="2177" u="sng" dirty="0"/>
              <a:t>after</a:t>
            </a:r>
            <a:r>
              <a:rPr lang="en-US" sz="2177" dirty="0"/>
              <a:t> you've reached the top.</a:t>
            </a:r>
          </a:p>
          <a:p>
            <a:endParaRPr lang="en-US" sz="2177" dirty="0"/>
          </a:p>
          <a:p>
            <a:r>
              <a:rPr lang="en-US" sz="2177" dirty="0"/>
              <a:t>Fasten containers or tool holders to your ladder to hold supplies or tools.</a:t>
            </a:r>
          </a:p>
          <a:p>
            <a:endParaRPr lang="en-US" sz="2177" dirty="0"/>
          </a:p>
          <a:p>
            <a:r>
              <a:rPr lang="en-US" sz="2177" dirty="0"/>
              <a:t>Falling objects are dangerous to those working below.</a:t>
            </a:r>
          </a:p>
          <a:p>
            <a:endParaRPr lang="en-US" sz="2177" dirty="0"/>
          </a:p>
          <a:p>
            <a:r>
              <a:rPr lang="en-US" sz="2177" dirty="0"/>
              <a:t>Watch out for people underneath you and use extreme care when handling tools and materials.</a:t>
            </a:r>
          </a:p>
          <a:p>
            <a:endParaRPr lang="en-US" sz="2177" dirty="0"/>
          </a:p>
          <a:p>
            <a:endParaRPr lang="en-US" sz="2177" dirty="0"/>
          </a:p>
        </p:txBody>
      </p:sp>
    </p:spTree>
    <p:extLst>
      <p:ext uri="{BB962C8B-B14F-4D97-AF65-F5344CB8AC3E}">
        <p14:creationId xmlns:p14="http://schemas.microsoft.com/office/powerpoint/2010/main" val="405450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Benefits of Ladders</a:t>
            </a:r>
          </a:p>
        </p:txBody>
      </p:sp>
      <p:sp>
        <p:nvSpPr>
          <p:cNvPr id="2" name="Content Placeholder 1"/>
          <p:cNvSpPr>
            <a:spLocks noGrp="1"/>
          </p:cNvSpPr>
          <p:nvPr>
            <p:ph type="body" sz="half" idx="1"/>
          </p:nvPr>
        </p:nvSpPr>
        <p:spPr/>
        <p:txBody>
          <a:bodyPr>
            <a:normAutofit/>
          </a:bodyPr>
          <a:lstStyle/>
          <a:p>
            <a:r>
              <a:rPr lang="en-US" sz="2177" dirty="0"/>
              <a:t>When used correctly, ladders make our jobs easier and make </a:t>
            </a:r>
            <a:r>
              <a:rPr lang="en-US" sz="2177" u="sng" dirty="0"/>
              <a:t>us</a:t>
            </a:r>
            <a:r>
              <a:rPr lang="en-US" sz="2177" dirty="0"/>
              <a:t> more efficient.</a:t>
            </a:r>
          </a:p>
          <a:p>
            <a:endParaRPr lang="en-US" sz="2177" dirty="0"/>
          </a:p>
          <a:p>
            <a:r>
              <a:rPr lang="en-US" sz="2177" dirty="0"/>
              <a:t>They allow us to work comfortably on surfaces that are ordinarily out of our reach.</a:t>
            </a:r>
          </a:p>
          <a:p>
            <a:endParaRPr lang="en-US" sz="2177" dirty="0"/>
          </a:p>
          <a:p>
            <a:r>
              <a:rPr lang="en-US" sz="2177" dirty="0"/>
              <a:t>It's hard to imagine what we'd do without them.</a:t>
            </a:r>
          </a:p>
          <a:p>
            <a:endParaRPr lang="en-US" dirty="0"/>
          </a:p>
          <a:p>
            <a:endParaRPr lang="en-US" dirty="0"/>
          </a:p>
        </p:txBody>
      </p:sp>
      <p:pic>
        <p:nvPicPr>
          <p:cNvPr id="3074" name="Picture 2" descr="Ladder Safety Tips for Work and Home — KERAMIDA Inc.">
            <a:extLst>
              <a:ext uri="{FF2B5EF4-FFF2-40B4-BE49-F238E27FC236}">
                <a16:creationId xmlns:a16="http://schemas.microsoft.com/office/drawing/2014/main" id="{EF6DE065-0FEC-A335-BBEC-93734011BB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1641" y="1600253"/>
            <a:ext cx="3989114" cy="398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83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When Finished Working with a Ladder</a:t>
            </a:r>
          </a:p>
        </p:txBody>
      </p:sp>
      <p:sp>
        <p:nvSpPr>
          <p:cNvPr id="2" name="Content Placeholder 1"/>
          <p:cNvSpPr>
            <a:spLocks noGrp="1"/>
          </p:cNvSpPr>
          <p:nvPr>
            <p:ph sz="half" idx="1"/>
          </p:nvPr>
        </p:nvSpPr>
        <p:spPr/>
        <p:txBody>
          <a:bodyPr/>
          <a:lstStyle/>
          <a:p>
            <a:r>
              <a:rPr lang="en-US" sz="2177" dirty="0"/>
              <a:t>Don't leave a raised ladder unattended. </a:t>
            </a:r>
          </a:p>
          <a:p>
            <a:endParaRPr lang="en-US" sz="2177" dirty="0"/>
          </a:p>
          <a:p>
            <a:r>
              <a:rPr lang="en-US" sz="2177" dirty="0"/>
              <a:t>Once you're finished with a ladder, make sure it is secured and stored it in a safe, dry space.</a:t>
            </a:r>
          </a:p>
          <a:p>
            <a:endParaRPr lang="en-US" sz="2177" dirty="0"/>
          </a:p>
        </p:txBody>
      </p:sp>
      <p:pic>
        <p:nvPicPr>
          <p:cNvPr id="17410" name="Picture 2" descr="Step Ladder Organizer, Shed Storage System, Yard Tool Organizer, Garde –  HangThis Up My Shed Organizing System">
            <a:extLst>
              <a:ext uri="{FF2B5EF4-FFF2-40B4-BE49-F238E27FC236}">
                <a16:creationId xmlns:a16="http://schemas.microsoft.com/office/drawing/2014/main" id="{67454D28-8B5D-5073-202B-3E4D9E84CB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74868" y="1600254"/>
            <a:ext cx="3636587" cy="363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48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Falling off a Ladder</a:t>
            </a:r>
          </a:p>
        </p:txBody>
      </p:sp>
      <p:sp>
        <p:nvSpPr>
          <p:cNvPr id="2" name="Content Placeholder 1"/>
          <p:cNvSpPr>
            <a:spLocks noGrp="1"/>
          </p:cNvSpPr>
          <p:nvPr>
            <p:ph sz="half" idx="1"/>
          </p:nvPr>
        </p:nvSpPr>
        <p:spPr>
          <a:xfrm>
            <a:off x="609602" y="1600254"/>
            <a:ext cx="7229679" cy="4525844"/>
          </a:xfrm>
        </p:spPr>
        <p:txBody>
          <a:bodyPr/>
          <a:lstStyle/>
          <a:p>
            <a:r>
              <a:rPr lang="en-US" sz="2177" dirty="0"/>
              <a:t>If you suffer a fall, knowing how to fall the right way can prevent serious injuries.</a:t>
            </a:r>
          </a:p>
          <a:p>
            <a:r>
              <a:rPr lang="en-US" sz="2177" dirty="0"/>
              <a:t>Tense muscles will heighten the severity of </a:t>
            </a:r>
            <a:r>
              <a:rPr lang="en-US" sz="2177" u="sng" dirty="0"/>
              <a:t>any</a:t>
            </a:r>
            <a:r>
              <a:rPr lang="en-US" sz="2177" dirty="0"/>
              <a:t> injury, so it's important to relax your muscles when you fall.</a:t>
            </a:r>
          </a:p>
          <a:p>
            <a:r>
              <a:rPr lang="en-US" sz="2177" dirty="0"/>
              <a:t>Absorb the concussion by bending your arms and legs. </a:t>
            </a:r>
          </a:p>
          <a:p>
            <a:r>
              <a:rPr lang="en-US" sz="2177" dirty="0"/>
              <a:t>This allows them to act as shock absorbers, or springs, when you hit the ground.</a:t>
            </a:r>
          </a:p>
          <a:p>
            <a:r>
              <a:rPr lang="en-US" sz="2177" dirty="0"/>
              <a:t>Roll with the direction of the fall to further absorb the shock.</a:t>
            </a:r>
          </a:p>
          <a:p>
            <a:endParaRPr lang="en-US" sz="2177" dirty="0"/>
          </a:p>
        </p:txBody>
      </p:sp>
      <p:pic>
        <p:nvPicPr>
          <p:cNvPr id="16388" name="Picture 4" descr="Falls &amp; Ladders - Weigand-Omega Management">
            <a:extLst>
              <a:ext uri="{FF2B5EF4-FFF2-40B4-BE49-F238E27FC236}">
                <a16:creationId xmlns:a16="http://schemas.microsoft.com/office/drawing/2014/main" id="{F064BB17-454E-9BE3-676D-3B1640A308B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25111" y="1255084"/>
            <a:ext cx="3008641"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637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First Aid for Fall Victims</a:t>
            </a:r>
          </a:p>
        </p:txBody>
      </p:sp>
      <p:sp>
        <p:nvSpPr>
          <p:cNvPr id="2" name="Content Placeholder 1"/>
          <p:cNvSpPr>
            <a:spLocks noGrp="1"/>
          </p:cNvSpPr>
          <p:nvPr>
            <p:ph idx="1"/>
          </p:nvPr>
        </p:nvSpPr>
        <p:spPr/>
        <p:txBody>
          <a:bodyPr/>
          <a:lstStyle/>
          <a:p>
            <a:r>
              <a:rPr lang="en-US" sz="2177" dirty="0"/>
              <a:t>If someone has fallen, there may be broken bones, a concussion, or even damage to the spinal column.</a:t>
            </a:r>
          </a:p>
          <a:p>
            <a:r>
              <a:rPr lang="en-US" sz="2177" dirty="0"/>
              <a:t>Do not move the person unless they are in an area of extreme danger. </a:t>
            </a:r>
          </a:p>
          <a:p>
            <a:pPr lvl="1"/>
            <a:r>
              <a:rPr lang="en-US" sz="1953" dirty="0"/>
              <a:t>Movement will only make these injuries worse.</a:t>
            </a:r>
          </a:p>
          <a:p>
            <a:r>
              <a:rPr lang="en-US" sz="2177" dirty="0"/>
              <a:t>Call for medical help immediately.</a:t>
            </a:r>
          </a:p>
          <a:p>
            <a:r>
              <a:rPr lang="en-US" sz="2177" dirty="0"/>
              <a:t>While you wait for help to arrive, monitor the victim's breathing and work to stop any bleeding.</a:t>
            </a:r>
          </a:p>
          <a:p>
            <a:r>
              <a:rPr lang="en-US" sz="2177" dirty="0"/>
              <a:t>Be prepared; in some cases, the victim may go into shock.</a:t>
            </a:r>
          </a:p>
          <a:p>
            <a:endParaRPr lang="en-US" dirty="0"/>
          </a:p>
          <a:p>
            <a:endParaRPr lang="en-US" dirty="0"/>
          </a:p>
        </p:txBody>
      </p:sp>
    </p:spTree>
    <p:extLst>
      <p:ext uri="{BB962C8B-B14F-4D97-AF65-F5344CB8AC3E}">
        <p14:creationId xmlns:p14="http://schemas.microsoft.com/office/powerpoint/2010/main" val="312149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ld bent steel drum as scafolding "/>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02464" y="1296107"/>
            <a:ext cx="6233545" cy="4441399"/>
          </a:xfrm>
        </p:spPr>
      </p:pic>
      <p:sp>
        <p:nvSpPr>
          <p:cNvPr id="5" name="Slide Number Placeholder 4"/>
          <p:cNvSpPr>
            <a:spLocks noGrp="1"/>
          </p:cNvSpPr>
          <p:nvPr>
            <p:ph type="sldNum" sz="quarter" idx="4"/>
          </p:nvPr>
        </p:nvSpPr>
        <p:spPr>
          <a:xfrm>
            <a:off x="1869271" y="5737506"/>
            <a:ext cx="1866386" cy="331226"/>
          </a:xfrm>
          <a:prstGeom prst="rect">
            <a:avLst/>
          </a:prstGeom>
        </p:spPr>
        <p:txBody>
          <a:bodyPr vert="horz" lIns="82951" tIns="41475" rIns="82951" bIns="41475" rtlCol="0" anchor="ctr"/>
          <a:lstStyle>
            <a:defPPr>
              <a:defRPr lang="en-US"/>
            </a:defPPr>
            <a:lvl1pPr marL="0" algn="l" defTabSz="829406" rtl="0" eaLnBrk="1" latinLnBrk="0" hangingPunct="1">
              <a:defRPr sz="1089" kern="1200">
                <a:solidFill>
                  <a:schemeClr val="bg1"/>
                </a:solidFill>
                <a:latin typeface="+mn-lt"/>
                <a:ea typeface="+mn-ea"/>
                <a:cs typeface="+mn-cs"/>
              </a:defRPr>
            </a:lvl1pPr>
            <a:lvl2pPr marL="414703" algn="l" defTabSz="829406" rtl="0" eaLnBrk="1" latinLnBrk="0" hangingPunct="1">
              <a:defRPr sz="1633" kern="1200">
                <a:solidFill>
                  <a:schemeClr val="tx1"/>
                </a:solidFill>
                <a:latin typeface="+mn-lt"/>
                <a:ea typeface="+mn-ea"/>
                <a:cs typeface="+mn-cs"/>
              </a:defRPr>
            </a:lvl2pPr>
            <a:lvl3pPr marL="829406" algn="l" defTabSz="829406" rtl="0" eaLnBrk="1" latinLnBrk="0" hangingPunct="1">
              <a:defRPr sz="1633" kern="1200">
                <a:solidFill>
                  <a:schemeClr val="tx1"/>
                </a:solidFill>
                <a:latin typeface="+mn-lt"/>
                <a:ea typeface="+mn-ea"/>
                <a:cs typeface="+mn-cs"/>
              </a:defRPr>
            </a:lvl3pPr>
            <a:lvl4pPr marL="1244108" algn="l" defTabSz="829406" rtl="0" eaLnBrk="1" latinLnBrk="0" hangingPunct="1">
              <a:defRPr sz="1633" kern="1200">
                <a:solidFill>
                  <a:schemeClr val="tx1"/>
                </a:solidFill>
                <a:latin typeface="+mn-lt"/>
                <a:ea typeface="+mn-ea"/>
                <a:cs typeface="+mn-cs"/>
              </a:defRPr>
            </a:lvl4pPr>
            <a:lvl5pPr marL="1658811" algn="l" defTabSz="829406" rtl="0" eaLnBrk="1" latinLnBrk="0" hangingPunct="1">
              <a:defRPr sz="1633" kern="1200">
                <a:solidFill>
                  <a:schemeClr val="tx1"/>
                </a:solidFill>
                <a:latin typeface="+mn-lt"/>
                <a:ea typeface="+mn-ea"/>
                <a:cs typeface="+mn-cs"/>
              </a:defRPr>
            </a:lvl5pPr>
            <a:lvl6pPr marL="2073514" algn="l" defTabSz="829406" rtl="0" eaLnBrk="1" latinLnBrk="0" hangingPunct="1">
              <a:defRPr sz="1633" kern="1200">
                <a:solidFill>
                  <a:schemeClr val="tx1"/>
                </a:solidFill>
                <a:latin typeface="+mn-lt"/>
                <a:ea typeface="+mn-ea"/>
                <a:cs typeface="+mn-cs"/>
              </a:defRPr>
            </a:lvl6pPr>
            <a:lvl7pPr marL="2488217" algn="l" defTabSz="829406" rtl="0" eaLnBrk="1" latinLnBrk="0" hangingPunct="1">
              <a:defRPr sz="1633" kern="1200">
                <a:solidFill>
                  <a:schemeClr val="tx1"/>
                </a:solidFill>
                <a:latin typeface="+mn-lt"/>
                <a:ea typeface="+mn-ea"/>
                <a:cs typeface="+mn-cs"/>
              </a:defRPr>
            </a:lvl7pPr>
            <a:lvl8pPr marL="2902918" algn="l" defTabSz="829406" rtl="0" eaLnBrk="1" latinLnBrk="0" hangingPunct="1">
              <a:defRPr sz="1633" kern="1200">
                <a:solidFill>
                  <a:schemeClr val="tx1"/>
                </a:solidFill>
                <a:latin typeface="+mn-lt"/>
                <a:ea typeface="+mn-ea"/>
                <a:cs typeface="+mn-cs"/>
              </a:defRPr>
            </a:lvl8pPr>
            <a:lvl9pPr marL="3317621" algn="l" defTabSz="829406" rtl="0" eaLnBrk="1" latinLnBrk="0" hangingPunct="1">
              <a:defRPr sz="1633" kern="1200">
                <a:solidFill>
                  <a:schemeClr val="tx1"/>
                </a:solidFill>
                <a:latin typeface="+mn-lt"/>
                <a:ea typeface="+mn-ea"/>
                <a:cs typeface="+mn-cs"/>
              </a:defRPr>
            </a:lvl9pPr>
          </a:lstStyle>
          <a:p>
            <a:fld id="{83E94348-21A6-41D3-A129-60A65FFBB42D}" type="slidenum">
              <a:rPr lang="en-US" smtClean="0"/>
              <a:pPr/>
              <a:t>43</a:t>
            </a:fld>
            <a:endParaRPr lang="en-US"/>
          </a:p>
        </p:txBody>
      </p:sp>
      <p:sp>
        <p:nvSpPr>
          <p:cNvPr id="6" name="Title 5">
            <a:extLst>
              <a:ext uri="{FF2B5EF4-FFF2-40B4-BE49-F238E27FC236}">
                <a16:creationId xmlns:a16="http://schemas.microsoft.com/office/drawing/2014/main" id="{34770B9A-A286-A5B7-820D-0DFA9B71FEA9}"/>
              </a:ext>
            </a:extLst>
          </p:cNvPr>
          <p:cNvSpPr>
            <a:spLocks noGrp="1"/>
          </p:cNvSpPr>
          <p:nvPr>
            <p:ph type="title"/>
          </p:nvPr>
        </p:nvSpPr>
        <p:spPr/>
        <p:txBody>
          <a:bodyPr/>
          <a:lstStyle/>
          <a:p>
            <a:r>
              <a:rPr lang="en-US" dirty="0"/>
              <a:t>What’s Wrong Here?</a:t>
            </a:r>
          </a:p>
        </p:txBody>
      </p:sp>
    </p:spTree>
    <p:extLst>
      <p:ext uri="{BB962C8B-B14F-4D97-AF65-F5344CB8AC3E}">
        <p14:creationId xmlns:p14="http://schemas.microsoft.com/office/powerpoint/2010/main" val="2811356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hidden="1"/>
          <p:cNvSpPr>
            <a:spLocks noGrp="1"/>
          </p:cNvSpPr>
          <p:nvPr>
            <p:ph idx="1"/>
          </p:nvPr>
        </p:nvSpPr>
        <p:spPr/>
        <p:txBody>
          <a:bodyPr/>
          <a:lstStyle/>
          <a:p>
            <a:endParaRPr lang="en-US" dirty="0"/>
          </a:p>
        </p:txBody>
      </p:sp>
      <p:pic>
        <p:nvPicPr>
          <p:cNvPr id="10" name="Picture 4" descr="inproper ladder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6623" y="130907"/>
            <a:ext cx="5352499" cy="61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a:xfrm>
            <a:off x="1869271" y="5737506"/>
            <a:ext cx="1866386" cy="331226"/>
          </a:xfrm>
          <a:prstGeom prst="rect">
            <a:avLst/>
          </a:prstGeom>
        </p:spPr>
        <p:txBody>
          <a:bodyPr vert="horz" lIns="82951" tIns="41475" rIns="82951" bIns="41475" rtlCol="0" anchor="ctr"/>
          <a:lstStyle>
            <a:defPPr>
              <a:defRPr lang="en-US"/>
            </a:defPPr>
            <a:lvl1pPr marL="0" algn="l" defTabSz="829406" rtl="0" eaLnBrk="1" latinLnBrk="0" hangingPunct="1">
              <a:defRPr sz="1089" kern="1200">
                <a:solidFill>
                  <a:schemeClr val="bg1"/>
                </a:solidFill>
                <a:latin typeface="+mn-lt"/>
                <a:ea typeface="+mn-ea"/>
                <a:cs typeface="+mn-cs"/>
              </a:defRPr>
            </a:lvl1pPr>
            <a:lvl2pPr marL="414703" algn="l" defTabSz="829406" rtl="0" eaLnBrk="1" latinLnBrk="0" hangingPunct="1">
              <a:defRPr sz="1633" kern="1200">
                <a:solidFill>
                  <a:schemeClr val="tx1"/>
                </a:solidFill>
                <a:latin typeface="+mn-lt"/>
                <a:ea typeface="+mn-ea"/>
                <a:cs typeface="+mn-cs"/>
              </a:defRPr>
            </a:lvl2pPr>
            <a:lvl3pPr marL="829406" algn="l" defTabSz="829406" rtl="0" eaLnBrk="1" latinLnBrk="0" hangingPunct="1">
              <a:defRPr sz="1633" kern="1200">
                <a:solidFill>
                  <a:schemeClr val="tx1"/>
                </a:solidFill>
                <a:latin typeface="+mn-lt"/>
                <a:ea typeface="+mn-ea"/>
                <a:cs typeface="+mn-cs"/>
              </a:defRPr>
            </a:lvl3pPr>
            <a:lvl4pPr marL="1244108" algn="l" defTabSz="829406" rtl="0" eaLnBrk="1" latinLnBrk="0" hangingPunct="1">
              <a:defRPr sz="1633" kern="1200">
                <a:solidFill>
                  <a:schemeClr val="tx1"/>
                </a:solidFill>
                <a:latin typeface="+mn-lt"/>
                <a:ea typeface="+mn-ea"/>
                <a:cs typeface="+mn-cs"/>
              </a:defRPr>
            </a:lvl4pPr>
            <a:lvl5pPr marL="1658811" algn="l" defTabSz="829406" rtl="0" eaLnBrk="1" latinLnBrk="0" hangingPunct="1">
              <a:defRPr sz="1633" kern="1200">
                <a:solidFill>
                  <a:schemeClr val="tx1"/>
                </a:solidFill>
                <a:latin typeface="+mn-lt"/>
                <a:ea typeface="+mn-ea"/>
                <a:cs typeface="+mn-cs"/>
              </a:defRPr>
            </a:lvl5pPr>
            <a:lvl6pPr marL="2073514" algn="l" defTabSz="829406" rtl="0" eaLnBrk="1" latinLnBrk="0" hangingPunct="1">
              <a:defRPr sz="1633" kern="1200">
                <a:solidFill>
                  <a:schemeClr val="tx1"/>
                </a:solidFill>
                <a:latin typeface="+mn-lt"/>
                <a:ea typeface="+mn-ea"/>
                <a:cs typeface="+mn-cs"/>
              </a:defRPr>
            </a:lvl6pPr>
            <a:lvl7pPr marL="2488217" algn="l" defTabSz="829406" rtl="0" eaLnBrk="1" latinLnBrk="0" hangingPunct="1">
              <a:defRPr sz="1633" kern="1200">
                <a:solidFill>
                  <a:schemeClr val="tx1"/>
                </a:solidFill>
                <a:latin typeface="+mn-lt"/>
                <a:ea typeface="+mn-ea"/>
                <a:cs typeface="+mn-cs"/>
              </a:defRPr>
            </a:lvl7pPr>
            <a:lvl8pPr marL="2902918" algn="l" defTabSz="829406" rtl="0" eaLnBrk="1" latinLnBrk="0" hangingPunct="1">
              <a:defRPr sz="1633" kern="1200">
                <a:solidFill>
                  <a:schemeClr val="tx1"/>
                </a:solidFill>
                <a:latin typeface="+mn-lt"/>
                <a:ea typeface="+mn-ea"/>
                <a:cs typeface="+mn-cs"/>
              </a:defRPr>
            </a:lvl8pPr>
            <a:lvl9pPr marL="3317621" algn="l" defTabSz="829406" rtl="0" eaLnBrk="1" latinLnBrk="0" hangingPunct="1">
              <a:defRPr sz="1633" kern="1200">
                <a:solidFill>
                  <a:schemeClr val="tx1"/>
                </a:solidFill>
                <a:latin typeface="+mn-lt"/>
                <a:ea typeface="+mn-ea"/>
                <a:cs typeface="+mn-cs"/>
              </a:defRPr>
            </a:lvl9pPr>
          </a:lstStyle>
          <a:p>
            <a:fld id="{83E94348-21A6-41D3-A129-60A65FFBB42D}" type="slidenum">
              <a:rPr lang="en-US" smtClean="0"/>
              <a:pPr/>
              <a:t>44</a:t>
            </a:fld>
            <a:endParaRPr lang="en-US"/>
          </a:p>
        </p:txBody>
      </p:sp>
      <p:sp>
        <p:nvSpPr>
          <p:cNvPr id="6" name="Title 5">
            <a:extLst>
              <a:ext uri="{FF2B5EF4-FFF2-40B4-BE49-F238E27FC236}">
                <a16:creationId xmlns:a16="http://schemas.microsoft.com/office/drawing/2014/main" id="{2515AB0A-89E8-3CB8-558F-F724627612D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75676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endParaRPr lang="en-US" dirty="0"/>
          </a:p>
        </p:txBody>
      </p:sp>
      <p:sp>
        <p:nvSpPr>
          <p:cNvPr id="4" name="Content Placeholder 3" hidden="1"/>
          <p:cNvSpPr>
            <a:spLocks noGrp="1"/>
          </p:cNvSpPr>
          <p:nvPr>
            <p:ph idx="1"/>
          </p:nvPr>
        </p:nvSpPr>
        <p:spPr/>
        <p:txBody>
          <a:bodyPr/>
          <a:lstStyle/>
          <a:p>
            <a:endParaRPr lang="en-US"/>
          </a:p>
        </p:txBody>
      </p:sp>
      <p:pic>
        <p:nvPicPr>
          <p:cNvPr id="10" name="Picture 4" descr="haza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726" y="775137"/>
            <a:ext cx="5471910" cy="496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a:xfrm>
            <a:off x="1869271" y="5737506"/>
            <a:ext cx="1866386" cy="331226"/>
          </a:xfrm>
          <a:prstGeom prst="rect">
            <a:avLst/>
          </a:prstGeom>
        </p:spPr>
        <p:txBody>
          <a:bodyPr vert="horz" lIns="82951" tIns="41475" rIns="82951" bIns="41475" rtlCol="0" anchor="ctr"/>
          <a:lstStyle>
            <a:defPPr>
              <a:defRPr lang="en-US"/>
            </a:defPPr>
            <a:lvl1pPr marL="0" algn="l" defTabSz="829406" rtl="0" eaLnBrk="1" latinLnBrk="0" hangingPunct="1">
              <a:defRPr sz="1089" kern="1200">
                <a:solidFill>
                  <a:schemeClr val="bg1"/>
                </a:solidFill>
                <a:latin typeface="+mn-lt"/>
                <a:ea typeface="+mn-ea"/>
                <a:cs typeface="+mn-cs"/>
              </a:defRPr>
            </a:lvl1pPr>
            <a:lvl2pPr marL="414703" algn="l" defTabSz="829406" rtl="0" eaLnBrk="1" latinLnBrk="0" hangingPunct="1">
              <a:defRPr sz="1633" kern="1200">
                <a:solidFill>
                  <a:schemeClr val="tx1"/>
                </a:solidFill>
                <a:latin typeface="+mn-lt"/>
                <a:ea typeface="+mn-ea"/>
                <a:cs typeface="+mn-cs"/>
              </a:defRPr>
            </a:lvl2pPr>
            <a:lvl3pPr marL="829406" algn="l" defTabSz="829406" rtl="0" eaLnBrk="1" latinLnBrk="0" hangingPunct="1">
              <a:defRPr sz="1633" kern="1200">
                <a:solidFill>
                  <a:schemeClr val="tx1"/>
                </a:solidFill>
                <a:latin typeface="+mn-lt"/>
                <a:ea typeface="+mn-ea"/>
                <a:cs typeface="+mn-cs"/>
              </a:defRPr>
            </a:lvl3pPr>
            <a:lvl4pPr marL="1244108" algn="l" defTabSz="829406" rtl="0" eaLnBrk="1" latinLnBrk="0" hangingPunct="1">
              <a:defRPr sz="1633" kern="1200">
                <a:solidFill>
                  <a:schemeClr val="tx1"/>
                </a:solidFill>
                <a:latin typeface="+mn-lt"/>
                <a:ea typeface="+mn-ea"/>
                <a:cs typeface="+mn-cs"/>
              </a:defRPr>
            </a:lvl4pPr>
            <a:lvl5pPr marL="1658811" algn="l" defTabSz="829406" rtl="0" eaLnBrk="1" latinLnBrk="0" hangingPunct="1">
              <a:defRPr sz="1633" kern="1200">
                <a:solidFill>
                  <a:schemeClr val="tx1"/>
                </a:solidFill>
                <a:latin typeface="+mn-lt"/>
                <a:ea typeface="+mn-ea"/>
                <a:cs typeface="+mn-cs"/>
              </a:defRPr>
            </a:lvl5pPr>
            <a:lvl6pPr marL="2073514" algn="l" defTabSz="829406" rtl="0" eaLnBrk="1" latinLnBrk="0" hangingPunct="1">
              <a:defRPr sz="1633" kern="1200">
                <a:solidFill>
                  <a:schemeClr val="tx1"/>
                </a:solidFill>
                <a:latin typeface="+mn-lt"/>
                <a:ea typeface="+mn-ea"/>
                <a:cs typeface="+mn-cs"/>
              </a:defRPr>
            </a:lvl6pPr>
            <a:lvl7pPr marL="2488217" algn="l" defTabSz="829406" rtl="0" eaLnBrk="1" latinLnBrk="0" hangingPunct="1">
              <a:defRPr sz="1633" kern="1200">
                <a:solidFill>
                  <a:schemeClr val="tx1"/>
                </a:solidFill>
                <a:latin typeface="+mn-lt"/>
                <a:ea typeface="+mn-ea"/>
                <a:cs typeface="+mn-cs"/>
              </a:defRPr>
            </a:lvl7pPr>
            <a:lvl8pPr marL="2902918" algn="l" defTabSz="829406" rtl="0" eaLnBrk="1" latinLnBrk="0" hangingPunct="1">
              <a:defRPr sz="1633" kern="1200">
                <a:solidFill>
                  <a:schemeClr val="tx1"/>
                </a:solidFill>
                <a:latin typeface="+mn-lt"/>
                <a:ea typeface="+mn-ea"/>
                <a:cs typeface="+mn-cs"/>
              </a:defRPr>
            </a:lvl8pPr>
            <a:lvl9pPr marL="3317621" algn="l" defTabSz="829406" rtl="0" eaLnBrk="1" latinLnBrk="0" hangingPunct="1">
              <a:defRPr sz="1633" kern="1200">
                <a:solidFill>
                  <a:schemeClr val="tx1"/>
                </a:solidFill>
                <a:latin typeface="+mn-lt"/>
                <a:ea typeface="+mn-ea"/>
                <a:cs typeface="+mn-cs"/>
              </a:defRPr>
            </a:lvl9pPr>
          </a:lstStyle>
          <a:p>
            <a:fld id="{83E94348-21A6-41D3-A129-60A65FFBB42D}" type="slidenum">
              <a:rPr lang="en-US" smtClean="0"/>
              <a:pPr/>
              <a:t>45</a:t>
            </a:fld>
            <a:endParaRPr lang="en-US"/>
          </a:p>
        </p:txBody>
      </p:sp>
    </p:spTree>
    <p:extLst>
      <p:ext uri="{BB962C8B-B14F-4D97-AF65-F5344CB8AC3E}">
        <p14:creationId xmlns:p14="http://schemas.microsoft.com/office/powerpoint/2010/main" val="2712536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endParaRPr lang="en-US" dirty="0"/>
          </a:p>
        </p:txBody>
      </p:sp>
      <p:sp>
        <p:nvSpPr>
          <p:cNvPr id="4" name="Content Placeholder 3" hidden="1"/>
          <p:cNvSpPr>
            <a:spLocks noGrp="1"/>
          </p:cNvSpPr>
          <p:nvPr>
            <p:ph idx="1"/>
          </p:nvPr>
        </p:nvSpPr>
        <p:spPr/>
        <p:txBody>
          <a:bodyPr/>
          <a:lstStyle/>
          <a:p>
            <a:endParaRPr lang="en-US" dirty="0"/>
          </a:p>
        </p:txBody>
      </p:sp>
      <p:pic>
        <p:nvPicPr>
          <p:cNvPr id="10" name="Picture 4" descr="improper positio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9985" y="672839"/>
            <a:ext cx="6450244" cy="498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a:xfrm>
            <a:off x="1869271" y="5737506"/>
            <a:ext cx="1866386" cy="331226"/>
          </a:xfrm>
          <a:prstGeom prst="rect">
            <a:avLst/>
          </a:prstGeom>
        </p:spPr>
        <p:txBody>
          <a:bodyPr vert="horz" lIns="82951" tIns="41475" rIns="82951" bIns="41475" rtlCol="0" anchor="ctr"/>
          <a:lstStyle>
            <a:defPPr>
              <a:defRPr lang="en-US"/>
            </a:defPPr>
            <a:lvl1pPr marL="0" algn="l" defTabSz="829406" rtl="0" eaLnBrk="1" latinLnBrk="0" hangingPunct="1">
              <a:defRPr sz="1089" kern="1200">
                <a:solidFill>
                  <a:schemeClr val="bg1"/>
                </a:solidFill>
                <a:latin typeface="+mn-lt"/>
                <a:ea typeface="+mn-ea"/>
                <a:cs typeface="+mn-cs"/>
              </a:defRPr>
            </a:lvl1pPr>
            <a:lvl2pPr marL="414703" algn="l" defTabSz="829406" rtl="0" eaLnBrk="1" latinLnBrk="0" hangingPunct="1">
              <a:defRPr sz="1633" kern="1200">
                <a:solidFill>
                  <a:schemeClr val="tx1"/>
                </a:solidFill>
                <a:latin typeface="+mn-lt"/>
                <a:ea typeface="+mn-ea"/>
                <a:cs typeface="+mn-cs"/>
              </a:defRPr>
            </a:lvl2pPr>
            <a:lvl3pPr marL="829406" algn="l" defTabSz="829406" rtl="0" eaLnBrk="1" latinLnBrk="0" hangingPunct="1">
              <a:defRPr sz="1633" kern="1200">
                <a:solidFill>
                  <a:schemeClr val="tx1"/>
                </a:solidFill>
                <a:latin typeface="+mn-lt"/>
                <a:ea typeface="+mn-ea"/>
                <a:cs typeface="+mn-cs"/>
              </a:defRPr>
            </a:lvl3pPr>
            <a:lvl4pPr marL="1244108" algn="l" defTabSz="829406" rtl="0" eaLnBrk="1" latinLnBrk="0" hangingPunct="1">
              <a:defRPr sz="1633" kern="1200">
                <a:solidFill>
                  <a:schemeClr val="tx1"/>
                </a:solidFill>
                <a:latin typeface="+mn-lt"/>
                <a:ea typeface="+mn-ea"/>
                <a:cs typeface="+mn-cs"/>
              </a:defRPr>
            </a:lvl4pPr>
            <a:lvl5pPr marL="1658811" algn="l" defTabSz="829406" rtl="0" eaLnBrk="1" latinLnBrk="0" hangingPunct="1">
              <a:defRPr sz="1633" kern="1200">
                <a:solidFill>
                  <a:schemeClr val="tx1"/>
                </a:solidFill>
                <a:latin typeface="+mn-lt"/>
                <a:ea typeface="+mn-ea"/>
                <a:cs typeface="+mn-cs"/>
              </a:defRPr>
            </a:lvl5pPr>
            <a:lvl6pPr marL="2073514" algn="l" defTabSz="829406" rtl="0" eaLnBrk="1" latinLnBrk="0" hangingPunct="1">
              <a:defRPr sz="1633" kern="1200">
                <a:solidFill>
                  <a:schemeClr val="tx1"/>
                </a:solidFill>
                <a:latin typeface="+mn-lt"/>
                <a:ea typeface="+mn-ea"/>
                <a:cs typeface="+mn-cs"/>
              </a:defRPr>
            </a:lvl6pPr>
            <a:lvl7pPr marL="2488217" algn="l" defTabSz="829406" rtl="0" eaLnBrk="1" latinLnBrk="0" hangingPunct="1">
              <a:defRPr sz="1633" kern="1200">
                <a:solidFill>
                  <a:schemeClr val="tx1"/>
                </a:solidFill>
                <a:latin typeface="+mn-lt"/>
                <a:ea typeface="+mn-ea"/>
                <a:cs typeface="+mn-cs"/>
              </a:defRPr>
            </a:lvl7pPr>
            <a:lvl8pPr marL="2902918" algn="l" defTabSz="829406" rtl="0" eaLnBrk="1" latinLnBrk="0" hangingPunct="1">
              <a:defRPr sz="1633" kern="1200">
                <a:solidFill>
                  <a:schemeClr val="tx1"/>
                </a:solidFill>
                <a:latin typeface="+mn-lt"/>
                <a:ea typeface="+mn-ea"/>
                <a:cs typeface="+mn-cs"/>
              </a:defRPr>
            </a:lvl8pPr>
            <a:lvl9pPr marL="3317621" algn="l" defTabSz="829406" rtl="0" eaLnBrk="1" latinLnBrk="0" hangingPunct="1">
              <a:defRPr sz="1633" kern="1200">
                <a:solidFill>
                  <a:schemeClr val="tx1"/>
                </a:solidFill>
                <a:latin typeface="+mn-lt"/>
                <a:ea typeface="+mn-ea"/>
                <a:cs typeface="+mn-cs"/>
              </a:defRPr>
            </a:lvl9pPr>
          </a:lstStyle>
          <a:p>
            <a:fld id="{83E94348-21A6-41D3-A129-60A65FFBB42D}" type="slidenum">
              <a:rPr lang="en-US" smtClean="0"/>
              <a:pPr/>
              <a:t>46</a:t>
            </a:fld>
            <a:endParaRPr lang="en-US"/>
          </a:p>
        </p:txBody>
      </p:sp>
    </p:spTree>
    <p:extLst>
      <p:ext uri="{BB962C8B-B14F-4D97-AF65-F5344CB8AC3E}">
        <p14:creationId xmlns:p14="http://schemas.microsoft.com/office/powerpoint/2010/main" val="1120814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endParaRPr lang="en-US" dirty="0"/>
          </a:p>
        </p:txBody>
      </p:sp>
      <p:sp>
        <p:nvSpPr>
          <p:cNvPr id="4" name="Content Placeholder 3" hidden="1"/>
          <p:cNvSpPr>
            <a:spLocks noGrp="1"/>
          </p:cNvSpPr>
          <p:nvPr>
            <p:ph idx="1"/>
          </p:nvPr>
        </p:nvSpPr>
        <p:spPr/>
        <p:txBody>
          <a:bodyPr/>
          <a:lstStyle/>
          <a:p>
            <a:endParaRPr lang="en-US"/>
          </a:p>
        </p:txBody>
      </p:sp>
      <p:pic>
        <p:nvPicPr>
          <p:cNvPr id="10" name="Picture 5" descr="incorrect an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4120" y="475235"/>
            <a:ext cx="5177542" cy="54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a:xfrm>
            <a:off x="1869271" y="5737506"/>
            <a:ext cx="1866386" cy="331226"/>
          </a:xfrm>
          <a:prstGeom prst="rect">
            <a:avLst/>
          </a:prstGeom>
        </p:spPr>
        <p:txBody>
          <a:bodyPr vert="horz" lIns="82951" tIns="41475" rIns="82951" bIns="41475" rtlCol="0" anchor="ctr"/>
          <a:lstStyle>
            <a:defPPr>
              <a:defRPr lang="en-US"/>
            </a:defPPr>
            <a:lvl1pPr marL="0" algn="l" defTabSz="829406" rtl="0" eaLnBrk="1" latinLnBrk="0" hangingPunct="1">
              <a:defRPr sz="1089" kern="1200">
                <a:solidFill>
                  <a:schemeClr val="bg1"/>
                </a:solidFill>
                <a:latin typeface="+mn-lt"/>
                <a:ea typeface="+mn-ea"/>
                <a:cs typeface="+mn-cs"/>
              </a:defRPr>
            </a:lvl1pPr>
            <a:lvl2pPr marL="414703" algn="l" defTabSz="829406" rtl="0" eaLnBrk="1" latinLnBrk="0" hangingPunct="1">
              <a:defRPr sz="1633" kern="1200">
                <a:solidFill>
                  <a:schemeClr val="tx1"/>
                </a:solidFill>
                <a:latin typeface="+mn-lt"/>
                <a:ea typeface="+mn-ea"/>
                <a:cs typeface="+mn-cs"/>
              </a:defRPr>
            </a:lvl2pPr>
            <a:lvl3pPr marL="829406" algn="l" defTabSz="829406" rtl="0" eaLnBrk="1" latinLnBrk="0" hangingPunct="1">
              <a:defRPr sz="1633" kern="1200">
                <a:solidFill>
                  <a:schemeClr val="tx1"/>
                </a:solidFill>
                <a:latin typeface="+mn-lt"/>
                <a:ea typeface="+mn-ea"/>
                <a:cs typeface="+mn-cs"/>
              </a:defRPr>
            </a:lvl3pPr>
            <a:lvl4pPr marL="1244108" algn="l" defTabSz="829406" rtl="0" eaLnBrk="1" latinLnBrk="0" hangingPunct="1">
              <a:defRPr sz="1633" kern="1200">
                <a:solidFill>
                  <a:schemeClr val="tx1"/>
                </a:solidFill>
                <a:latin typeface="+mn-lt"/>
                <a:ea typeface="+mn-ea"/>
                <a:cs typeface="+mn-cs"/>
              </a:defRPr>
            </a:lvl4pPr>
            <a:lvl5pPr marL="1658811" algn="l" defTabSz="829406" rtl="0" eaLnBrk="1" latinLnBrk="0" hangingPunct="1">
              <a:defRPr sz="1633" kern="1200">
                <a:solidFill>
                  <a:schemeClr val="tx1"/>
                </a:solidFill>
                <a:latin typeface="+mn-lt"/>
                <a:ea typeface="+mn-ea"/>
                <a:cs typeface="+mn-cs"/>
              </a:defRPr>
            </a:lvl5pPr>
            <a:lvl6pPr marL="2073514" algn="l" defTabSz="829406" rtl="0" eaLnBrk="1" latinLnBrk="0" hangingPunct="1">
              <a:defRPr sz="1633" kern="1200">
                <a:solidFill>
                  <a:schemeClr val="tx1"/>
                </a:solidFill>
                <a:latin typeface="+mn-lt"/>
                <a:ea typeface="+mn-ea"/>
                <a:cs typeface="+mn-cs"/>
              </a:defRPr>
            </a:lvl6pPr>
            <a:lvl7pPr marL="2488217" algn="l" defTabSz="829406" rtl="0" eaLnBrk="1" latinLnBrk="0" hangingPunct="1">
              <a:defRPr sz="1633" kern="1200">
                <a:solidFill>
                  <a:schemeClr val="tx1"/>
                </a:solidFill>
                <a:latin typeface="+mn-lt"/>
                <a:ea typeface="+mn-ea"/>
                <a:cs typeface="+mn-cs"/>
              </a:defRPr>
            </a:lvl7pPr>
            <a:lvl8pPr marL="2902918" algn="l" defTabSz="829406" rtl="0" eaLnBrk="1" latinLnBrk="0" hangingPunct="1">
              <a:defRPr sz="1633" kern="1200">
                <a:solidFill>
                  <a:schemeClr val="tx1"/>
                </a:solidFill>
                <a:latin typeface="+mn-lt"/>
                <a:ea typeface="+mn-ea"/>
                <a:cs typeface="+mn-cs"/>
              </a:defRPr>
            </a:lvl8pPr>
            <a:lvl9pPr marL="3317621" algn="l" defTabSz="829406" rtl="0" eaLnBrk="1" latinLnBrk="0" hangingPunct="1">
              <a:defRPr sz="1633" kern="1200">
                <a:solidFill>
                  <a:schemeClr val="tx1"/>
                </a:solidFill>
                <a:latin typeface="+mn-lt"/>
                <a:ea typeface="+mn-ea"/>
                <a:cs typeface="+mn-cs"/>
              </a:defRPr>
            </a:lvl9pPr>
          </a:lstStyle>
          <a:p>
            <a:fld id="{83E94348-21A6-41D3-A129-60A65FFBB42D}" type="slidenum">
              <a:rPr lang="en-US" smtClean="0"/>
              <a:pPr/>
              <a:t>47</a:t>
            </a:fld>
            <a:endParaRPr lang="en-US"/>
          </a:p>
        </p:txBody>
      </p:sp>
    </p:spTree>
    <p:extLst>
      <p:ext uri="{BB962C8B-B14F-4D97-AF65-F5344CB8AC3E}">
        <p14:creationId xmlns:p14="http://schemas.microsoft.com/office/powerpoint/2010/main" val="2345651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endParaRPr lang="en-US" dirty="0"/>
          </a:p>
        </p:txBody>
      </p:sp>
      <p:sp>
        <p:nvSpPr>
          <p:cNvPr id="4" name="Content Placeholder 3" hidden="1"/>
          <p:cNvSpPr>
            <a:spLocks noGrp="1"/>
          </p:cNvSpPr>
          <p:nvPr>
            <p:ph idx="1"/>
          </p:nvPr>
        </p:nvSpPr>
        <p:spPr/>
        <p:txBody>
          <a:bodyPr/>
          <a:lstStyle/>
          <a:p>
            <a:endParaRPr lang="en-US"/>
          </a:p>
        </p:txBody>
      </p:sp>
      <p:pic>
        <p:nvPicPr>
          <p:cNvPr id="10" name="Picture 4" descr="haz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3606" y="789268"/>
            <a:ext cx="6098958" cy="498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a:xfrm>
            <a:off x="1869271" y="5737506"/>
            <a:ext cx="1866386" cy="331226"/>
          </a:xfrm>
          <a:prstGeom prst="rect">
            <a:avLst/>
          </a:prstGeom>
        </p:spPr>
        <p:txBody>
          <a:bodyPr vert="horz" lIns="82951" tIns="41475" rIns="82951" bIns="41475" rtlCol="0" anchor="ctr"/>
          <a:lstStyle>
            <a:defPPr>
              <a:defRPr lang="en-US"/>
            </a:defPPr>
            <a:lvl1pPr marL="0" algn="l" defTabSz="829406" rtl="0" eaLnBrk="1" latinLnBrk="0" hangingPunct="1">
              <a:defRPr sz="1089" kern="1200">
                <a:solidFill>
                  <a:schemeClr val="bg1"/>
                </a:solidFill>
                <a:latin typeface="+mn-lt"/>
                <a:ea typeface="+mn-ea"/>
                <a:cs typeface="+mn-cs"/>
              </a:defRPr>
            </a:lvl1pPr>
            <a:lvl2pPr marL="414703" algn="l" defTabSz="829406" rtl="0" eaLnBrk="1" latinLnBrk="0" hangingPunct="1">
              <a:defRPr sz="1633" kern="1200">
                <a:solidFill>
                  <a:schemeClr val="tx1"/>
                </a:solidFill>
                <a:latin typeface="+mn-lt"/>
                <a:ea typeface="+mn-ea"/>
                <a:cs typeface="+mn-cs"/>
              </a:defRPr>
            </a:lvl2pPr>
            <a:lvl3pPr marL="829406" algn="l" defTabSz="829406" rtl="0" eaLnBrk="1" latinLnBrk="0" hangingPunct="1">
              <a:defRPr sz="1633" kern="1200">
                <a:solidFill>
                  <a:schemeClr val="tx1"/>
                </a:solidFill>
                <a:latin typeface="+mn-lt"/>
                <a:ea typeface="+mn-ea"/>
                <a:cs typeface="+mn-cs"/>
              </a:defRPr>
            </a:lvl3pPr>
            <a:lvl4pPr marL="1244108" algn="l" defTabSz="829406" rtl="0" eaLnBrk="1" latinLnBrk="0" hangingPunct="1">
              <a:defRPr sz="1633" kern="1200">
                <a:solidFill>
                  <a:schemeClr val="tx1"/>
                </a:solidFill>
                <a:latin typeface="+mn-lt"/>
                <a:ea typeface="+mn-ea"/>
                <a:cs typeface="+mn-cs"/>
              </a:defRPr>
            </a:lvl4pPr>
            <a:lvl5pPr marL="1658811" algn="l" defTabSz="829406" rtl="0" eaLnBrk="1" latinLnBrk="0" hangingPunct="1">
              <a:defRPr sz="1633" kern="1200">
                <a:solidFill>
                  <a:schemeClr val="tx1"/>
                </a:solidFill>
                <a:latin typeface="+mn-lt"/>
                <a:ea typeface="+mn-ea"/>
                <a:cs typeface="+mn-cs"/>
              </a:defRPr>
            </a:lvl5pPr>
            <a:lvl6pPr marL="2073514" algn="l" defTabSz="829406" rtl="0" eaLnBrk="1" latinLnBrk="0" hangingPunct="1">
              <a:defRPr sz="1633" kern="1200">
                <a:solidFill>
                  <a:schemeClr val="tx1"/>
                </a:solidFill>
                <a:latin typeface="+mn-lt"/>
                <a:ea typeface="+mn-ea"/>
                <a:cs typeface="+mn-cs"/>
              </a:defRPr>
            </a:lvl6pPr>
            <a:lvl7pPr marL="2488217" algn="l" defTabSz="829406" rtl="0" eaLnBrk="1" latinLnBrk="0" hangingPunct="1">
              <a:defRPr sz="1633" kern="1200">
                <a:solidFill>
                  <a:schemeClr val="tx1"/>
                </a:solidFill>
                <a:latin typeface="+mn-lt"/>
                <a:ea typeface="+mn-ea"/>
                <a:cs typeface="+mn-cs"/>
              </a:defRPr>
            </a:lvl7pPr>
            <a:lvl8pPr marL="2902918" algn="l" defTabSz="829406" rtl="0" eaLnBrk="1" latinLnBrk="0" hangingPunct="1">
              <a:defRPr sz="1633" kern="1200">
                <a:solidFill>
                  <a:schemeClr val="tx1"/>
                </a:solidFill>
                <a:latin typeface="+mn-lt"/>
                <a:ea typeface="+mn-ea"/>
                <a:cs typeface="+mn-cs"/>
              </a:defRPr>
            </a:lvl8pPr>
            <a:lvl9pPr marL="3317621" algn="l" defTabSz="829406" rtl="0" eaLnBrk="1" latinLnBrk="0" hangingPunct="1">
              <a:defRPr sz="1633" kern="1200">
                <a:solidFill>
                  <a:schemeClr val="tx1"/>
                </a:solidFill>
                <a:latin typeface="+mn-lt"/>
                <a:ea typeface="+mn-ea"/>
                <a:cs typeface="+mn-cs"/>
              </a:defRPr>
            </a:lvl9pPr>
          </a:lstStyle>
          <a:p>
            <a:fld id="{83E94348-21A6-41D3-A129-60A65FFBB42D}" type="slidenum">
              <a:rPr lang="en-US" smtClean="0"/>
              <a:pPr/>
              <a:t>48</a:t>
            </a:fld>
            <a:endParaRPr lang="en-US"/>
          </a:p>
        </p:txBody>
      </p:sp>
    </p:spTree>
    <p:extLst>
      <p:ext uri="{BB962C8B-B14F-4D97-AF65-F5344CB8AC3E}">
        <p14:creationId xmlns:p14="http://schemas.microsoft.com/office/powerpoint/2010/main" val="3964295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Review</a:t>
            </a:r>
          </a:p>
        </p:txBody>
      </p:sp>
      <p:sp>
        <p:nvSpPr>
          <p:cNvPr id="2" name="Content Placeholder 1"/>
          <p:cNvSpPr>
            <a:spLocks noGrp="1"/>
          </p:cNvSpPr>
          <p:nvPr>
            <p:ph idx="1"/>
          </p:nvPr>
        </p:nvSpPr>
        <p:spPr/>
        <p:txBody>
          <a:bodyPr/>
          <a:lstStyle/>
          <a:p>
            <a:r>
              <a:rPr lang="en-US" sz="2177" dirty="0"/>
              <a:t>Pick the right ladder for the job and test it before each use.</a:t>
            </a:r>
          </a:p>
          <a:p>
            <a:endParaRPr lang="en-US" sz="2177" dirty="0"/>
          </a:p>
          <a:p>
            <a:r>
              <a:rPr lang="en-US" sz="2177" dirty="0"/>
              <a:t>Set up your ladder accordingly.</a:t>
            </a:r>
          </a:p>
          <a:p>
            <a:endParaRPr lang="en-US" sz="2177" dirty="0"/>
          </a:p>
          <a:p>
            <a:r>
              <a:rPr lang="en-US" sz="2177" dirty="0"/>
              <a:t>Always stay inside the rails, and never lean out </a:t>
            </a:r>
            <a:r>
              <a:rPr lang="en-US" sz="2177" b="1" u="sng" dirty="0"/>
              <a:t>or</a:t>
            </a:r>
            <a:r>
              <a:rPr lang="en-US" sz="2177" b="1" dirty="0"/>
              <a:t> </a:t>
            </a:r>
            <a:r>
              <a:rPr lang="en-US" sz="2177" dirty="0"/>
              <a:t>back at an angle.</a:t>
            </a:r>
          </a:p>
          <a:p>
            <a:endParaRPr lang="en-US" sz="2177" dirty="0"/>
          </a:p>
          <a:p>
            <a:r>
              <a:rPr lang="en-US" sz="2177" dirty="0"/>
              <a:t>And, if an accident occurs, be prepared to act.</a:t>
            </a:r>
          </a:p>
          <a:p>
            <a:endParaRPr lang="en-US" dirty="0"/>
          </a:p>
          <a:p>
            <a:endParaRPr lang="en-US" dirty="0"/>
          </a:p>
          <a:p>
            <a:endParaRPr lang="en-US" dirty="0"/>
          </a:p>
        </p:txBody>
      </p:sp>
    </p:spTree>
    <p:extLst>
      <p:ext uri="{BB962C8B-B14F-4D97-AF65-F5344CB8AC3E}">
        <p14:creationId xmlns:p14="http://schemas.microsoft.com/office/powerpoint/2010/main" val="192275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08D1-0A6C-C468-7615-F4B46AEF1A82}"/>
              </a:ext>
            </a:extLst>
          </p:cNvPr>
          <p:cNvSpPr>
            <a:spLocks noGrp="1"/>
          </p:cNvSpPr>
          <p:nvPr>
            <p:ph type="title"/>
          </p:nvPr>
        </p:nvSpPr>
        <p:spPr/>
        <p:txBody>
          <a:bodyPr/>
          <a:lstStyle/>
          <a:p>
            <a:r>
              <a:rPr lang="en-US" sz="3266" dirty="0"/>
              <a:t>Common Ladder Hazards</a:t>
            </a:r>
          </a:p>
        </p:txBody>
      </p:sp>
      <p:sp>
        <p:nvSpPr>
          <p:cNvPr id="3" name="Content Placeholder 2">
            <a:extLst>
              <a:ext uri="{FF2B5EF4-FFF2-40B4-BE49-F238E27FC236}">
                <a16:creationId xmlns:a16="http://schemas.microsoft.com/office/drawing/2014/main" id="{24A509D2-C8C3-A8FC-5218-9D8F102893CE}"/>
              </a:ext>
            </a:extLst>
          </p:cNvPr>
          <p:cNvSpPr>
            <a:spLocks noGrp="1"/>
          </p:cNvSpPr>
          <p:nvPr>
            <p:ph idx="1"/>
          </p:nvPr>
        </p:nvSpPr>
        <p:spPr/>
        <p:txBody>
          <a:bodyPr/>
          <a:lstStyle/>
          <a:p>
            <a:pPr marL="233270" indent="-233270" eaLnBrk="0" hangingPunct="0"/>
            <a:r>
              <a:rPr lang="en-US" altLang="en-US" sz="2177" dirty="0">
                <a:latin typeface="Arial"/>
              </a:rPr>
              <a:t>Improper set-up.</a:t>
            </a:r>
          </a:p>
          <a:p>
            <a:pPr marL="233270" indent="-233270" eaLnBrk="0" hangingPunct="0"/>
            <a:endParaRPr lang="en-US" altLang="en-US" sz="2177" dirty="0">
              <a:latin typeface="Arial"/>
            </a:endParaRPr>
          </a:p>
          <a:p>
            <a:pPr marL="233270" indent="-233270" eaLnBrk="0" hangingPunct="0"/>
            <a:r>
              <a:rPr lang="en-US" altLang="en-US" sz="2177" dirty="0">
                <a:latin typeface="Arial"/>
              </a:rPr>
              <a:t>Portable ladders not 3 feet above the landing surface.</a:t>
            </a:r>
          </a:p>
          <a:p>
            <a:pPr marL="233270" indent="-233270" eaLnBrk="0" hangingPunct="0"/>
            <a:endParaRPr lang="en-US" altLang="en-US" sz="2177" dirty="0">
              <a:latin typeface="Arial"/>
            </a:endParaRPr>
          </a:p>
          <a:p>
            <a:pPr marL="233270" indent="-233270" eaLnBrk="0" hangingPunct="0"/>
            <a:r>
              <a:rPr lang="en-US" altLang="en-US" sz="2177" dirty="0">
                <a:latin typeface="Arial"/>
              </a:rPr>
              <a:t>Not securing the ladder correctly.</a:t>
            </a:r>
          </a:p>
          <a:p>
            <a:pPr marL="233270" indent="-233270" eaLnBrk="0" hangingPunct="0"/>
            <a:endParaRPr lang="en-US" altLang="en-US" sz="2177" dirty="0">
              <a:latin typeface="Arial"/>
            </a:endParaRPr>
          </a:p>
          <a:p>
            <a:pPr marL="233270" indent="-233270" eaLnBrk="0" hangingPunct="0"/>
            <a:r>
              <a:rPr lang="en-US" altLang="en-US" sz="2177" dirty="0">
                <a:latin typeface="Arial"/>
              </a:rPr>
              <a:t>Standing on the top two steps of a stepladder.</a:t>
            </a:r>
          </a:p>
          <a:p>
            <a:pPr marL="233270" indent="-233270" eaLnBrk="0" hangingPunct="0"/>
            <a:endParaRPr lang="en-US" altLang="en-US" sz="2177" dirty="0">
              <a:latin typeface="Arial"/>
            </a:endParaRPr>
          </a:p>
          <a:p>
            <a:pPr marL="233270" indent="-233270" eaLnBrk="0" hangingPunct="0"/>
            <a:r>
              <a:rPr lang="en-US" altLang="en-US" sz="2177" dirty="0">
                <a:latin typeface="Arial"/>
              </a:rPr>
              <a:t>Overreaching when working from a ladder.</a:t>
            </a:r>
          </a:p>
          <a:p>
            <a:endParaRPr lang="en-US" sz="2177" dirty="0"/>
          </a:p>
        </p:txBody>
      </p:sp>
    </p:spTree>
    <p:extLst>
      <p:ext uri="{BB962C8B-B14F-4D97-AF65-F5344CB8AC3E}">
        <p14:creationId xmlns:p14="http://schemas.microsoft.com/office/powerpoint/2010/main" val="722740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313" y="368453"/>
            <a:ext cx="10972801" cy="1142970"/>
          </a:xfrm>
        </p:spPr>
        <p:txBody>
          <a:bodyPr/>
          <a:lstStyle/>
          <a:p>
            <a:r>
              <a:rPr lang="en-US" sz="3992" dirty="0"/>
              <a:t>Questions?</a:t>
            </a:r>
          </a:p>
        </p:txBody>
      </p:sp>
    </p:spTree>
    <p:extLst>
      <p:ext uri="{BB962C8B-B14F-4D97-AF65-F5344CB8AC3E}">
        <p14:creationId xmlns:p14="http://schemas.microsoft.com/office/powerpoint/2010/main" val="411786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Ladder Safety</a:t>
            </a:r>
          </a:p>
        </p:txBody>
      </p:sp>
      <p:sp>
        <p:nvSpPr>
          <p:cNvPr id="2" name="Content Placeholder 1"/>
          <p:cNvSpPr>
            <a:spLocks noGrp="1"/>
          </p:cNvSpPr>
          <p:nvPr>
            <p:ph idx="1"/>
          </p:nvPr>
        </p:nvSpPr>
        <p:spPr>
          <a:xfrm>
            <a:off x="797108" y="1417691"/>
            <a:ext cx="5298892" cy="4525844"/>
          </a:xfrm>
        </p:spPr>
        <p:txBody>
          <a:bodyPr>
            <a:normAutofit/>
          </a:bodyPr>
          <a:lstStyle/>
          <a:p>
            <a:r>
              <a:rPr lang="en-US" sz="2177" dirty="0"/>
              <a:t>We've got to be careful though, because of the danger of falling, and other hazards.</a:t>
            </a:r>
          </a:p>
          <a:p>
            <a:endParaRPr lang="en-US" sz="2177" dirty="0"/>
          </a:p>
          <a:p>
            <a:r>
              <a:rPr lang="en-US" sz="2177" dirty="0"/>
              <a:t>Using ladders incorrectly can lead to accidents that cause serious injuries.</a:t>
            </a:r>
          </a:p>
        </p:txBody>
      </p:sp>
      <p:pic>
        <p:nvPicPr>
          <p:cNvPr id="18434" name="Picture 2"/>
          <p:cNvPicPr>
            <a:picLocks noChangeAspect="1" noChangeArrowheads="1"/>
          </p:cNvPicPr>
          <p:nvPr/>
        </p:nvPicPr>
        <p:blipFill>
          <a:blip r:embed="rId2" cstate="print"/>
          <a:srcRect/>
          <a:stretch>
            <a:fillRect/>
          </a:stretch>
        </p:blipFill>
        <p:spPr bwMode="auto">
          <a:xfrm>
            <a:off x="6835630" y="1255084"/>
            <a:ext cx="3981914" cy="2654129"/>
          </a:xfrm>
          <a:prstGeom prst="rect">
            <a:avLst/>
          </a:prstGeom>
          <a:noFill/>
          <a:ln w="9525">
            <a:noFill/>
            <a:miter lim="800000"/>
            <a:headEnd/>
            <a:tailEnd/>
          </a:ln>
          <a:effectLst/>
        </p:spPr>
      </p:pic>
    </p:spTree>
    <p:extLst>
      <p:ext uri="{BB962C8B-B14F-4D97-AF65-F5344CB8AC3E}">
        <p14:creationId xmlns:p14="http://schemas.microsoft.com/office/powerpoint/2010/main" val="234960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Use Ladders Properly</a:t>
            </a:r>
          </a:p>
        </p:txBody>
      </p:sp>
      <p:sp>
        <p:nvSpPr>
          <p:cNvPr id="2" name="Content Placeholder 1"/>
          <p:cNvSpPr>
            <a:spLocks noGrp="1"/>
          </p:cNvSpPr>
          <p:nvPr>
            <p:ph idx="1"/>
          </p:nvPr>
        </p:nvSpPr>
        <p:spPr/>
        <p:txBody>
          <a:bodyPr/>
          <a:lstStyle/>
          <a:p>
            <a:r>
              <a:rPr lang="en-US" sz="2177" dirty="0"/>
              <a:t>Like your other tools, ladders should be used properly.</a:t>
            </a:r>
          </a:p>
          <a:p>
            <a:endParaRPr lang="en-US" sz="2177" dirty="0"/>
          </a:p>
          <a:p>
            <a:r>
              <a:rPr lang="en-US" sz="2177" dirty="0"/>
              <a:t>Before you climb, read the manufacturer's instructions for special safeguards.</a:t>
            </a:r>
          </a:p>
          <a:p>
            <a:endParaRPr lang="en-US" sz="2177" dirty="0"/>
          </a:p>
          <a:p>
            <a:r>
              <a:rPr lang="en-US" sz="2177" dirty="0"/>
              <a:t>There are many different kinds of ladders, but they all have things in common.</a:t>
            </a:r>
          </a:p>
          <a:p>
            <a:endParaRPr lang="en-US" sz="2177" dirty="0"/>
          </a:p>
          <a:p>
            <a:r>
              <a:rPr lang="en-US" sz="2177" dirty="0"/>
              <a:t>A good ladder will get you safely to the right height, providing you select the correct one for the job.</a:t>
            </a:r>
          </a:p>
        </p:txBody>
      </p:sp>
    </p:spTree>
    <p:extLst>
      <p:ext uri="{BB962C8B-B14F-4D97-AF65-F5344CB8AC3E}">
        <p14:creationId xmlns:p14="http://schemas.microsoft.com/office/powerpoint/2010/main" val="65268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7A97-42F9-381D-DE4A-BD2941D325DC}"/>
              </a:ext>
            </a:extLst>
          </p:cNvPr>
          <p:cNvSpPr>
            <a:spLocks noGrp="1"/>
          </p:cNvSpPr>
          <p:nvPr>
            <p:ph type="title"/>
          </p:nvPr>
        </p:nvSpPr>
        <p:spPr/>
        <p:txBody>
          <a:bodyPr/>
          <a:lstStyle/>
          <a:p>
            <a:r>
              <a:rPr lang="en-US" sz="3266" dirty="0"/>
              <a:t>Choosing the Right Ladder</a:t>
            </a:r>
          </a:p>
        </p:txBody>
      </p:sp>
      <p:sp>
        <p:nvSpPr>
          <p:cNvPr id="3" name="Content Placeholder 2">
            <a:extLst>
              <a:ext uri="{FF2B5EF4-FFF2-40B4-BE49-F238E27FC236}">
                <a16:creationId xmlns:a16="http://schemas.microsoft.com/office/drawing/2014/main" id="{C9266BB4-7D47-DE9C-9451-9E0114E99D22}"/>
              </a:ext>
            </a:extLst>
          </p:cNvPr>
          <p:cNvSpPr>
            <a:spLocks noGrp="1"/>
          </p:cNvSpPr>
          <p:nvPr>
            <p:ph idx="1"/>
          </p:nvPr>
        </p:nvSpPr>
        <p:spPr/>
        <p:txBody>
          <a:bodyPr/>
          <a:lstStyle/>
          <a:p>
            <a:pPr marL="233270" indent="-233270" eaLnBrk="0" hangingPunct="0"/>
            <a:r>
              <a:rPr lang="en-US" altLang="en-US" sz="2177" dirty="0">
                <a:latin typeface="Arial"/>
              </a:rPr>
              <a:t>Before stepping onto a ladder, think about these things:</a:t>
            </a:r>
          </a:p>
          <a:p>
            <a:pPr marL="233270" indent="-233270" eaLnBrk="0" hangingPunct="0"/>
            <a:endParaRPr lang="en-US" altLang="en-US" sz="2177" dirty="0">
              <a:latin typeface="Arial"/>
            </a:endParaRPr>
          </a:p>
          <a:p>
            <a:pPr marL="683310" lvl="2" indent="-233270" eaLnBrk="0" hangingPunct="0"/>
            <a:r>
              <a:rPr lang="en-US" altLang="en-US" sz="1800" dirty="0">
                <a:latin typeface="Arial"/>
              </a:rPr>
              <a:t>Duty rating of the ladder—what capacity can it hold?</a:t>
            </a:r>
          </a:p>
          <a:p>
            <a:pPr marL="683310" lvl="2" indent="-233270" eaLnBrk="0" hangingPunct="0"/>
            <a:endParaRPr lang="en-US" altLang="en-US" sz="1800" dirty="0">
              <a:latin typeface="Arial"/>
            </a:endParaRPr>
          </a:p>
          <a:p>
            <a:pPr marL="683310" lvl="2" indent="-233270" eaLnBrk="0" hangingPunct="0"/>
            <a:r>
              <a:rPr lang="en-US" altLang="en-US" sz="1800" dirty="0">
                <a:latin typeface="Arial"/>
              </a:rPr>
              <a:t>Height of the ladder—too short or too tall?</a:t>
            </a:r>
          </a:p>
          <a:p>
            <a:pPr marL="683310" lvl="2" indent="-233270" eaLnBrk="0" hangingPunct="0"/>
            <a:endParaRPr lang="en-US" altLang="en-US" sz="1800" dirty="0">
              <a:latin typeface="Arial"/>
            </a:endParaRPr>
          </a:p>
          <a:p>
            <a:pPr marL="683310" lvl="2" indent="-233270" eaLnBrk="0" hangingPunct="0"/>
            <a:r>
              <a:rPr lang="en-US" altLang="en-US" sz="1800" dirty="0">
                <a:latin typeface="Arial"/>
              </a:rPr>
              <a:t>Condition of the ladder and instructions unique to the ladder selected</a:t>
            </a:r>
            <a:r>
              <a:rPr lang="en-US" altLang="en-US" sz="1728" dirty="0">
                <a:latin typeface="Arial"/>
              </a:rPr>
              <a:t>.</a:t>
            </a:r>
          </a:p>
          <a:p>
            <a:endParaRPr lang="en-US" sz="2177" dirty="0"/>
          </a:p>
        </p:txBody>
      </p:sp>
    </p:spTree>
    <p:extLst>
      <p:ext uri="{BB962C8B-B14F-4D97-AF65-F5344CB8AC3E}">
        <p14:creationId xmlns:p14="http://schemas.microsoft.com/office/powerpoint/2010/main" val="357990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FF2F-097D-92E9-D11A-CA2781ACB092}"/>
              </a:ext>
            </a:extLst>
          </p:cNvPr>
          <p:cNvSpPr>
            <a:spLocks noGrp="1"/>
          </p:cNvSpPr>
          <p:nvPr>
            <p:ph type="title"/>
          </p:nvPr>
        </p:nvSpPr>
        <p:spPr>
          <a:xfrm>
            <a:off x="609604" y="274721"/>
            <a:ext cx="10972801" cy="1142970"/>
          </a:xfrm>
        </p:spPr>
        <p:txBody>
          <a:bodyPr>
            <a:normAutofit/>
          </a:bodyPr>
          <a:lstStyle/>
          <a:p>
            <a:r>
              <a:rPr lang="en-US" sz="3266" dirty="0"/>
              <a:t>Ladder Inspections</a:t>
            </a:r>
          </a:p>
        </p:txBody>
      </p:sp>
      <p:sp>
        <p:nvSpPr>
          <p:cNvPr id="3" name="Content Placeholder 2">
            <a:extLst>
              <a:ext uri="{FF2B5EF4-FFF2-40B4-BE49-F238E27FC236}">
                <a16:creationId xmlns:a16="http://schemas.microsoft.com/office/drawing/2014/main" id="{6ADBF679-B45C-0F5B-0CD4-4AAE59E0A920}"/>
              </a:ext>
            </a:extLst>
          </p:cNvPr>
          <p:cNvSpPr>
            <a:spLocks noGrp="1"/>
          </p:cNvSpPr>
          <p:nvPr>
            <p:ph type="body" sz="half" idx="1"/>
          </p:nvPr>
        </p:nvSpPr>
        <p:spPr>
          <a:xfrm>
            <a:off x="609603" y="1600254"/>
            <a:ext cx="5844463" cy="4525844"/>
          </a:xfrm>
        </p:spPr>
        <p:txBody>
          <a:bodyPr>
            <a:normAutofit/>
          </a:bodyPr>
          <a:lstStyle/>
          <a:p>
            <a:pPr marL="233309" indent="-233309" fontAlgn="base">
              <a:spcBef>
                <a:spcPct val="20000"/>
              </a:spcBef>
              <a:spcAft>
                <a:spcPct val="0"/>
              </a:spcAft>
              <a:buFontTx/>
              <a:buChar char="•"/>
            </a:pPr>
            <a:r>
              <a:rPr lang="en-US" altLang="en-US" sz="2177" kern="0" dirty="0"/>
              <a:t>Ladders must be inspected before each use.</a:t>
            </a:r>
          </a:p>
          <a:p>
            <a:pPr marL="233309" indent="-233309" fontAlgn="base">
              <a:spcBef>
                <a:spcPct val="20000"/>
              </a:spcBef>
              <a:spcAft>
                <a:spcPct val="0"/>
              </a:spcAft>
              <a:buFontTx/>
              <a:buChar char="•"/>
            </a:pPr>
            <a:endParaRPr lang="en-US" altLang="en-US" sz="2177" kern="0" dirty="0"/>
          </a:p>
          <a:p>
            <a:pPr marL="233309" indent="-233309" fontAlgn="base">
              <a:spcBef>
                <a:spcPct val="20000"/>
              </a:spcBef>
              <a:spcAft>
                <a:spcPct val="0"/>
              </a:spcAft>
              <a:buFontTx/>
              <a:buChar char="•"/>
            </a:pPr>
            <a:r>
              <a:rPr lang="en-US" altLang="en-US" sz="2177" kern="0" dirty="0"/>
              <a:t>Broken or weak ladders or ladders that are not stable must be marked or tagged as defective and taken out of service.</a:t>
            </a:r>
          </a:p>
          <a:p>
            <a:pPr marL="233309" indent="-233309" fontAlgn="base">
              <a:spcBef>
                <a:spcPct val="20000"/>
              </a:spcBef>
              <a:spcAft>
                <a:spcPct val="0"/>
              </a:spcAft>
              <a:buFontTx/>
              <a:buChar char="•"/>
            </a:pPr>
            <a:endParaRPr lang="en-US" altLang="en-US" sz="2177" kern="0" dirty="0"/>
          </a:p>
          <a:p>
            <a:pPr marL="233309" indent="-233309" fontAlgn="base">
              <a:spcBef>
                <a:spcPct val="20000"/>
              </a:spcBef>
              <a:spcAft>
                <a:spcPct val="0"/>
              </a:spcAft>
              <a:buFontTx/>
              <a:buChar char="•"/>
            </a:pPr>
            <a:r>
              <a:rPr lang="en-US" altLang="en-US" sz="2177" kern="0" dirty="0"/>
              <a:t>Look for cracks and weak points.</a:t>
            </a:r>
          </a:p>
          <a:p>
            <a:pPr marL="233309" indent="-233309" fontAlgn="base">
              <a:spcBef>
                <a:spcPct val="20000"/>
              </a:spcBef>
              <a:spcAft>
                <a:spcPct val="0"/>
              </a:spcAft>
              <a:buFontTx/>
              <a:buChar char="•"/>
            </a:pPr>
            <a:endParaRPr lang="en-US" altLang="en-US" sz="2177" kern="0" dirty="0"/>
          </a:p>
          <a:p>
            <a:pPr marL="233309" indent="-233309" fontAlgn="base">
              <a:spcBef>
                <a:spcPct val="20000"/>
              </a:spcBef>
              <a:spcAft>
                <a:spcPct val="0"/>
              </a:spcAft>
              <a:buFontTx/>
              <a:buChar char="•"/>
            </a:pPr>
            <a:r>
              <a:rPr lang="en-US" altLang="en-US" sz="2177" kern="0" dirty="0"/>
              <a:t>Competent person must periodically inspect ladders.</a:t>
            </a:r>
          </a:p>
          <a:p>
            <a:endParaRPr lang="en-US" dirty="0"/>
          </a:p>
        </p:txBody>
      </p:sp>
      <p:pic>
        <p:nvPicPr>
          <p:cNvPr id="7" name="Picture 13" descr="Fall Protection Handbook; Video Shoot (Winchester Homes) 055">
            <a:extLst>
              <a:ext uri="{FF2B5EF4-FFF2-40B4-BE49-F238E27FC236}">
                <a16:creationId xmlns:a16="http://schemas.microsoft.com/office/drawing/2014/main" id="{C5B45DD3-1479-467D-9336-5B1B9A76378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t="4064" r="-2" b="16151"/>
          <a:stretch/>
        </p:blipFill>
        <p:spPr bwMode="auto">
          <a:xfrm>
            <a:off x="7053505" y="1555561"/>
            <a:ext cx="3668359" cy="37468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914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TotalTime>
  <Words>2410</Words>
  <Application>Microsoft Office PowerPoint</Application>
  <PresentationFormat>Widescreen</PresentationFormat>
  <Paragraphs>270</Paragraphs>
  <Slides>50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Aptos</vt:lpstr>
      <vt:lpstr>Arial</vt:lpstr>
      <vt:lpstr>Calibri</vt:lpstr>
      <vt:lpstr>Office Theme</vt:lpstr>
      <vt:lpstr>Ladder Safety</vt:lpstr>
      <vt:lpstr>Disclaimer</vt:lpstr>
      <vt:lpstr>Introduction</vt:lpstr>
      <vt:lpstr>Benefits of Ladders</vt:lpstr>
      <vt:lpstr>Common Ladder Hazards</vt:lpstr>
      <vt:lpstr>Ladder Safety</vt:lpstr>
      <vt:lpstr>Use Ladders Properly</vt:lpstr>
      <vt:lpstr>Choosing the Right Ladder</vt:lpstr>
      <vt:lpstr>Ladder Inspections</vt:lpstr>
      <vt:lpstr>Ladder Inspections</vt:lpstr>
      <vt:lpstr>Review the Safety Labels</vt:lpstr>
      <vt:lpstr>Ladder Weight Capacities</vt:lpstr>
      <vt:lpstr>PowerPoint Presentation</vt:lpstr>
      <vt:lpstr>Stepladders</vt:lpstr>
      <vt:lpstr>Stepladders</vt:lpstr>
      <vt:lpstr>Stepladders</vt:lpstr>
      <vt:lpstr>Proper Height of Stepladders</vt:lpstr>
      <vt:lpstr>Extension Ladders</vt:lpstr>
      <vt:lpstr>Extension Ladders</vt:lpstr>
      <vt:lpstr>Extension Ladders</vt:lpstr>
      <vt:lpstr>Extension Ladders</vt:lpstr>
      <vt:lpstr>Proper Height for Extension Ladders</vt:lpstr>
      <vt:lpstr>Secure and Stabilize Ladders</vt:lpstr>
      <vt:lpstr>Secure and Stabilize Ladders</vt:lpstr>
      <vt:lpstr>Secure and Stabilize Ladders</vt:lpstr>
      <vt:lpstr>Secure and Stabilize Ladders</vt:lpstr>
      <vt:lpstr>Straight Ladders</vt:lpstr>
      <vt:lpstr>Permanently Fixed Ladders</vt:lpstr>
      <vt:lpstr>Ladder Working Condition</vt:lpstr>
      <vt:lpstr>Ladder Working Condition</vt:lpstr>
      <vt:lpstr>Setting Up a Ladder</vt:lpstr>
      <vt:lpstr>Moving a Ladder</vt:lpstr>
      <vt:lpstr>Climbing a Ladder Safely</vt:lpstr>
      <vt:lpstr>Maintain a Safe Position</vt:lpstr>
      <vt:lpstr>When Not to Climb a Ladder</vt:lpstr>
      <vt:lpstr>Avoid the Top Steps of the Ladder</vt:lpstr>
      <vt:lpstr>Additional Safe Work Practices</vt:lpstr>
      <vt:lpstr>One Person at a Time</vt:lpstr>
      <vt:lpstr>Tools and Materials</vt:lpstr>
      <vt:lpstr>When Finished Working with a Ladder</vt:lpstr>
      <vt:lpstr>Falling off a Ladder</vt:lpstr>
      <vt:lpstr>First Aid for Fall Victims</vt:lpstr>
      <vt:lpstr>What’s Wrong Here?</vt:lpstr>
      <vt:lpstr>PowerPoint Presentation</vt:lpstr>
      <vt:lpstr> </vt:lpstr>
      <vt:lpstr> </vt:lpstr>
      <vt:lpstr> </vt:lpstr>
      <vt:lpstr> </vt:lpstr>
      <vt:lpstr>Review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Swinson</dc:creator>
  <cp:lastModifiedBy>Terry Swinson</cp:lastModifiedBy>
  <cp:revision>2</cp:revision>
  <dcterms:created xsi:type="dcterms:W3CDTF">2024-07-26T11:22:06Z</dcterms:created>
  <dcterms:modified xsi:type="dcterms:W3CDTF">2024-07-31T15:17:45Z</dcterms:modified>
</cp:coreProperties>
</file>