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4" r:id="rId5"/>
    <p:sldId id="261" r:id="rId6"/>
    <p:sldId id="265" r:id="rId7"/>
    <p:sldId id="266" r:id="rId8"/>
    <p:sldId id="267" r:id="rId9"/>
    <p:sldId id="268" r:id="rId10"/>
    <p:sldId id="269" r:id="rId11"/>
    <p:sldId id="270" r:id="rId12"/>
    <p:sldId id="27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4259C-AD19-4055-862B-244C04D6AE8F}" v="24" dt="2024-07-29T11:40:48.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8" d="100"/>
          <a:sy n="108" d="100"/>
        </p:scale>
        <p:origin x="654"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Swinson" userId="558eb959-6972-44ad-8e3b-3c048ec5d3d0" providerId="ADAL" clId="{5AD4259C-AD19-4055-862B-244C04D6AE8F}"/>
    <pc:docChg chg="undo redo custSel addSld delSld modSld sldOrd">
      <pc:chgData name="Terry Swinson" userId="558eb959-6972-44ad-8e3b-3c048ec5d3d0" providerId="ADAL" clId="{5AD4259C-AD19-4055-862B-244C04D6AE8F}" dt="2024-07-29T12:23:12.034" v="267" actId="1076"/>
      <pc:docMkLst>
        <pc:docMk/>
      </pc:docMkLst>
      <pc:sldChg chg="modSp mod">
        <pc:chgData name="Terry Swinson" userId="558eb959-6972-44ad-8e3b-3c048ec5d3d0" providerId="ADAL" clId="{5AD4259C-AD19-4055-862B-244C04D6AE8F}" dt="2024-07-29T11:13:51.455" v="0"/>
        <pc:sldMkLst>
          <pc:docMk/>
          <pc:sldMk cId="1027902272" sldId="256"/>
        </pc:sldMkLst>
        <pc:spChg chg="mod">
          <ac:chgData name="Terry Swinson" userId="558eb959-6972-44ad-8e3b-3c048ec5d3d0" providerId="ADAL" clId="{5AD4259C-AD19-4055-862B-244C04D6AE8F}" dt="2024-07-29T11:13:51.455" v="0"/>
          <ac:spMkLst>
            <pc:docMk/>
            <pc:sldMk cId="1027902272" sldId="256"/>
            <ac:spMk id="2" creationId="{DE79A6E5-BA26-8EFF-C985-8EA0CD775018}"/>
          </ac:spMkLst>
        </pc:spChg>
      </pc:sldChg>
      <pc:sldChg chg="addSp modSp mod">
        <pc:chgData name="Terry Swinson" userId="558eb959-6972-44ad-8e3b-3c048ec5d3d0" providerId="ADAL" clId="{5AD4259C-AD19-4055-862B-244C04D6AE8F}" dt="2024-07-29T11:14:41.426" v="11" actId="14100"/>
        <pc:sldMkLst>
          <pc:docMk/>
          <pc:sldMk cId="2842150980" sldId="258"/>
        </pc:sldMkLst>
        <pc:spChg chg="mod">
          <ac:chgData name="Terry Swinson" userId="558eb959-6972-44ad-8e3b-3c048ec5d3d0" providerId="ADAL" clId="{5AD4259C-AD19-4055-862B-244C04D6AE8F}" dt="2024-07-29T11:14:18.103" v="1"/>
          <ac:spMkLst>
            <pc:docMk/>
            <pc:sldMk cId="2842150980" sldId="258"/>
            <ac:spMk id="2" creationId="{51FC7956-5658-E4E0-D7CA-71971B316EFF}"/>
          </ac:spMkLst>
        </pc:spChg>
        <pc:spChg chg="mod">
          <ac:chgData name="Terry Swinson" userId="558eb959-6972-44ad-8e3b-3c048ec5d3d0" providerId="ADAL" clId="{5AD4259C-AD19-4055-862B-244C04D6AE8F}" dt="2024-07-29T11:14:41.426" v="11" actId="14100"/>
          <ac:spMkLst>
            <pc:docMk/>
            <pc:sldMk cId="2842150980" sldId="258"/>
            <ac:spMk id="3" creationId="{8257B161-589B-C2BD-7C6A-9FE78C78A218}"/>
          </ac:spMkLst>
        </pc:spChg>
        <pc:picChg chg="add mod">
          <ac:chgData name="Terry Swinson" userId="558eb959-6972-44ad-8e3b-3c048ec5d3d0" providerId="ADAL" clId="{5AD4259C-AD19-4055-862B-244C04D6AE8F}" dt="2024-07-29T11:14:38.986" v="10" actId="1076"/>
          <ac:picMkLst>
            <pc:docMk/>
            <pc:sldMk cId="2842150980" sldId="258"/>
            <ac:picMk id="4" creationId="{EE2B355B-EBF2-6CA7-5A65-1B1039238903}"/>
          </ac:picMkLst>
        </pc:picChg>
      </pc:sldChg>
      <pc:sldChg chg="addSp delSp modSp del mod">
        <pc:chgData name="Terry Swinson" userId="558eb959-6972-44ad-8e3b-3c048ec5d3d0" providerId="ADAL" clId="{5AD4259C-AD19-4055-862B-244C04D6AE8F}" dt="2024-07-29T11:16:28.942" v="27" actId="2696"/>
        <pc:sldMkLst>
          <pc:docMk/>
          <pc:sldMk cId="3960474336" sldId="259"/>
        </pc:sldMkLst>
        <pc:spChg chg="mod">
          <ac:chgData name="Terry Swinson" userId="558eb959-6972-44ad-8e3b-3c048ec5d3d0" providerId="ADAL" clId="{5AD4259C-AD19-4055-862B-244C04D6AE8F}" dt="2024-07-29T11:14:58.097" v="14"/>
          <ac:spMkLst>
            <pc:docMk/>
            <pc:sldMk cId="3960474336" sldId="259"/>
            <ac:spMk id="2" creationId="{F6245AD7-83EA-1338-9A5D-CDE7EE09179A}"/>
          </ac:spMkLst>
        </pc:spChg>
        <pc:spChg chg="add del">
          <ac:chgData name="Terry Swinson" userId="558eb959-6972-44ad-8e3b-3c048ec5d3d0" providerId="ADAL" clId="{5AD4259C-AD19-4055-862B-244C04D6AE8F}" dt="2024-07-29T11:16:22.678" v="24" actId="22"/>
          <ac:spMkLst>
            <pc:docMk/>
            <pc:sldMk cId="3960474336" sldId="259"/>
            <ac:spMk id="4" creationId="{F47D2044-CBB0-B69C-AFCB-11FEA868C91C}"/>
          </ac:spMkLst>
        </pc:spChg>
        <pc:spChg chg="add del">
          <ac:chgData name="Terry Swinson" userId="558eb959-6972-44ad-8e3b-3c048ec5d3d0" providerId="ADAL" clId="{5AD4259C-AD19-4055-862B-244C04D6AE8F}" dt="2024-07-29T11:16:23.123" v="26" actId="22"/>
          <ac:spMkLst>
            <pc:docMk/>
            <pc:sldMk cId="3960474336" sldId="259"/>
            <ac:spMk id="12" creationId="{A17784F3-48E2-6E1D-BAFF-7849E8827F05}"/>
          </ac:spMkLst>
        </pc:spChg>
        <pc:picChg chg="del">
          <ac:chgData name="Terry Swinson" userId="558eb959-6972-44ad-8e3b-3c048ec5d3d0" providerId="ADAL" clId="{5AD4259C-AD19-4055-862B-244C04D6AE8F}" dt="2024-07-29T11:15:07.830" v="20" actId="478"/>
          <ac:picMkLst>
            <pc:docMk/>
            <pc:sldMk cId="3960474336" sldId="259"/>
            <ac:picMk id="5" creationId="{16D20DC9-133D-CA91-4B2E-5C0829799B9E}"/>
          </ac:picMkLst>
        </pc:picChg>
        <pc:picChg chg="del">
          <ac:chgData name="Terry Swinson" userId="558eb959-6972-44ad-8e3b-3c048ec5d3d0" providerId="ADAL" clId="{5AD4259C-AD19-4055-862B-244C04D6AE8F}" dt="2024-07-29T11:15:07.380" v="19" actId="478"/>
          <ac:picMkLst>
            <pc:docMk/>
            <pc:sldMk cId="3960474336" sldId="259"/>
            <ac:picMk id="6" creationId="{F44894F6-C737-43F7-6B3D-A4B036AE80C5}"/>
          </ac:picMkLst>
        </pc:picChg>
        <pc:cxnChg chg="del">
          <ac:chgData name="Terry Swinson" userId="558eb959-6972-44ad-8e3b-3c048ec5d3d0" providerId="ADAL" clId="{5AD4259C-AD19-4055-862B-244C04D6AE8F}" dt="2024-07-29T11:15:02.692" v="15" actId="478"/>
          <ac:cxnSpMkLst>
            <pc:docMk/>
            <pc:sldMk cId="3960474336" sldId="259"/>
            <ac:cxnSpMk id="7" creationId="{70DA1BDE-A860-897F-FB09-6550FD2F2EA2}"/>
          </ac:cxnSpMkLst>
        </pc:cxnChg>
        <pc:cxnChg chg="del">
          <ac:chgData name="Terry Swinson" userId="558eb959-6972-44ad-8e3b-3c048ec5d3d0" providerId="ADAL" clId="{5AD4259C-AD19-4055-862B-244C04D6AE8F}" dt="2024-07-29T11:15:04.428" v="16" actId="478"/>
          <ac:cxnSpMkLst>
            <pc:docMk/>
            <pc:sldMk cId="3960474336" sldId="259"/>
            <ac:cxnSpMk id="9" creationId="{67DC5437-7E4A-049C-97BC-A8AAB25B0C58}"/>
          </ac:cxnSpMkLst>
        </pc:cxnChg>
        <pc:cxnChg chg="del">
          <ac:chgData name="Terry Swinson" userId="558eb959-6972-44ad-8e3b-3c048ec5d3d0" providerId="ADAL" clId="{5AD4259C-AD19-4055-862B-244C04D6AE8F}" dt="2024-07-29T11:15:06.012" v="17" actId="478"/>
          <ac:cxnSpMkLst>
            <pc:docMk/>
            <pc:sldMk cId="3960474336" sldId="259"/>
            <ac:cxnSpMk id="10" creationId="{399F996D-9541-D347-09B6-A3FBB5109FB8}"/>
          </ac:cxnSpMkLst>
        </pc:cxnChg>
        <pc:cxnChg chg="del">
          <ac:chgData name="Terry Swinson" userId="558eb959-6972-44ad-8e3b-3c048ec5d3d0" providerId="ADAL" clId="{5AD4259C-AD19-4055-862B-244C04D6AE8F}" dt="2024-07-29T11:15:06.828" v="18" actId="478"/>
          <ac:cxnSpMkLst>
            <pc:docMk/>
            <pc:sldMk cId="3960474336" sldId="259"/>
            <ac:cxnSpMk id="11" creationId="{D0BD7018-F9DD-F42B-8484-0B4C32357972}"/>
          </ac:cxnSpMkLst>
        </pc:cxnChg>
      </pc:sldChg>
      <pc:sldChg chg="addSp delSp modSp mod">
        <pc:chgData name="Terry Swinson" userId="558eb959-6972-44ad-8e3b-3c048ec5d3d0" providerId="ADAL" clId="{5AD4259C-AD19-4055-862B-244C04D6AE8F}" dt="2024-07-29T11:40:48.768" v="250" actId="20577"/>
        <pc:sldMkLst>
          <pc:docMk/>
          <pc:sldMk cId="649408851" sldId="261"/>
        </pc:sldMkLst>
        <pc:spChg chg="mod">
          <ac:chgData name="Terry Swinson" userId="558eb959-6972-44ad-8e3b-3c048ec5d3d0" providerId="ADAL" clId="{5AD4259C-AD19-4055-862B-244C04D6AE8F}" dt="2024-07-29T11:17:08.560" v="38"/>
          <ac:spMkLst>
            <pc:docMk/>
            <pc:sldMk cId="649408851" sldId="261"/>
            <ac:spMk id="2" creationId="{21E979C9-C07C-E623-EABD-8571F1100FEE}"/>
          </ac:spMkLst>
        </pc:spChg>
        <pc:spChg chg="add del mod">
          <ac:chgData name="Terry Swinson" userId="558eb959-6972-44ad-8e3b-3c048ec5d3d0" providerId="ADAL" clId="{5AD4259C-AD19-4055-862B-244C04D6AE8F}" dt="2024-07-29T11:17:54.222" v="41" actId="478"/>
          <ac:spMkLst>
            <pc:docMk/>
            <pc:sldMk cId="649408851" sldId="261"/>
            <ac:spMk id="3" creationId="{D5F204E3-B2E3-D299-D8A2-918CC8E8CE7C}"/>
          </ac:spMkLst>
        </pc:spChg>
        <pc:spChg chg="del mod">
          <ac:chgData name="Terry Swinson" userId="558eb959-6972-44ad-8e3b-3c048ec5d3d0" providerId="ADAL" clId="{5AD4259C-AD19-4055-862B-244C04D6AE8F}" dt="2024-07-29T11:18:02.555" v="44" actId="478"/>
          <ac:spMkLst>
            <pc:docMk/>
            <pc:sldMk cId="649408851" sldId="261"/>
            <ac:spMk id="10" creationId="{11CA4D95-9B9A-7861-A86A-695A5735CBD0}"/>
          </ac:spMkLst>
        </pc:spChg>
        <pc:graphicFrameChg chg="add mod">
          <ac:chgData name="Terry Swinson" userId="558eb959-6972-44ad-8e3b-3c048ec5d3d0" providerId="ADAL" clId="{5AD4259C-AD19-4055-862B-244C04D6AE8F}" dt="2024-07-29T11:40:48.768" v="250" actId="20577"/>
          <ac:graphicFrameMkLst>
            <pc:docMk/>
            <pc:sldMk cId="649408851" sldId="261"/>
            <ac:graphicFrameMk id="4" creationId="{483E4AA5-4F42-9F94-AA55-C01EF503DC5D}"/>
          </ac:graphicFrameMkLst>
        </pc:graphicFrameChg>
      </pc:sldChg>
      <pc:sldChg chg="delSp modSp del mod">
        <pc:chgData name="Terry Swinson" userId="558eb959-6972-44ad-8e3b-3c048ec5d3d0" providerId="ADAL" clId="{5AD4259C-AD19-4055-862B-244C04D6AE8F}" dt="2024-07-29T11:18:40.215" v="49" actId="2696"/>
        <pc:sldMkLst>
          <pc:docMk/>
          <pc:sldMk cId="1586854723" sldId="262"/>
        </pc:sldMkLst>
        <pc:spChg chg="mod">
          <ac:chgData name="Terry Swinson" userId="558eb959-6972-44ad-8e3b-3c048ec5d3d0" providerId="ADAL" clId="{5AD4259C-AD19-4055-862B-244C04D6AE8F}" dt="2024-07-29T11:18:34.198" v="45"/>
          <ac:spMkLst>
            <pc:docMk/>
            <pc:sldMk cId="1586854723" sldId="262"/>
            <ac:spMk id="2" creationId="{49FA6CE1-28C5-A918-9C5C-E1E778778AE7}"/>
          </ac:spMkLst>
        </pc:spChg>
        <pc:picChg chg="del">
          <ac:chgData name="Terry Swinson" userId="558eb959-6972-44ad-8e3b-3c048ec5d3d0" providerId="ADAL" clId="{5AD4259C-AD19-4055-862B-244C04D6AE8F}" dt="2024-07-29T11:18:36.369" v="47" actId="478"/>
          <ac:picMkLst>
            <pc:docMk/>
            <pc:sldMk cId="1586854723" sldId="262"/>
            <ac:picMk id="3" creationId="{8D227E62-F3B7-B4D9-F557-4DDFAD79EB64}"/>
          </ac:picMkLst>
        </pc:picChg>
        <pc:picChg chg="del">
          <ac:chgData name="Terry Swinson" userId="558eb959-6972-44ad-8e3b-3c048ec5d3d0" providerId="ADAL" clId="{5AD4259C-AD19-4055-862B-244C04D6AE8F}" dt="2024-07-29T11:18:35.682" v="46" actId="478"/>
          <ac:picMkLst>
            <pc:docMk/>
            <pc:sldMk cId="1586854723" sldId="262"/>
            <ac:picMk id="5" creationId="{D2691DBB-0A18-6193-D63B-A3E344CD9B0B}"/>
          </ac:picMkLst>
        </pc:picChg>
        <pc:picChg chg="del">
          <ac:chgData name="Terry Swinson" userId="558eb959-6972-44ad-8e3b-3c048ec5d3d0" providerId="ADAL" clId="{5AD4259C-AD19-4055-862B-244C04D6AE8F}" dt="2024-07-29T11:18:37.166" v="48" actId="478"/>
          <ac:picMkLst>
            <pc:docMk/>
            <pc:sldMk cId="1586854723" sldId="262"/>
            <ac:picMk id="6" creationId="{1B17250B-F491-7D93-8187-1FA85BEF6BB4}"/>
          </ac:picMkLst>
        </pc:picChg>
      </pc:sldChg>
      <pc:sldChg chg="del">
        <pc:chgData name="Terry Swinson" userId="558eb959-6972-44ad-8e3b-3c048ec5d3d0" providerId="ADAL" clId="{5AD4259C-AD19-4055-862B-244C04D6AE8F}" dt="2024-07-29T11:38:28.783" v="237" actId="2696"/>
        <pc:sldMkLst>
          <pc:docMk/>
          <pc:sldMk cId="1158602770" sldId="263"/>
        </pc:sldMkLst>
      </pc:sldChg>
      <pc:sldChg chg="modSp new mod">
        <pc:chgData name="Terry Swinson" userId="558eb959-6972-44ad-8e3b-3c048ec5d3d0" providerId="ADAL" clId="{5AD4259C-AD19-4055-862B-244C04D6AE8F}" dt="2024-07-29T11:16:55.048" v="35" actId="113"/>
        <pc:sldMkLst>
          <pc:docMk/>
          <pc:sldMk cId="89723515" sldId="264"/>
        </pc:sldMkLst>
        <pc:spChg chg="mod">
          <ac:chgData name="Terry Swinson" userId="558eb959-6972-44ad-8e3b-3c048ec5d3d0" providerId="ADAL" clId="{5AD4259C-AD19-4055-862B-244C04D6AE8F}" dt="2024-07-29T11:16:55.048" v="35" actId="113"/>
          <ac:spMkLst>
            <pc:docMk/>
            <pc:sldMk cId="89723515" sldId="264"/>
            <ac:spMk id="2" creationId="{B974C3E5-2BBD-22DF-8112-E72AE69FADF7}"/>
          </ac:spMkLst>
        </pc:spChg>
        <pc:spChg chg="mod">
          <ac:chgData name="Terry Swinson" userId="558eb959-6972-44ad-8e3b-3c048ec5d3d0" providerId="ADAL" clId="{5AD4259C-AD19-4055-862B-244C04D6AE8F}" dt="2024-07-29T11:16:43.111" v="31"/>
          <ac:spMkLst>
            <pc:docMk/>
            <pc:sldMk cId="89723515" sldId="264"/>
            <ac:spMk id="3" creationId="{A6D56DED-68EE-0FA6-CD40-98E024544560}"/>
          </ac:spMkLst>
        </pc:spChg>
      </pc:sldChg>
      <pc:sldChg chg="add del">
        <pc:chgData name="Terry Swinson" userId="558eb959-6972-44ad-8e3b-3c048ec5d3d0" providerId="ADAL" clId="{5AD4259C-AD19-4055-862B-244C04D6AE8F}" dt="2024-07-29T11:16:35.603" v="30"/>
        <pc:sldMkLst>
          <pc:docMk/>
          <pc:sldMk cId="1073822231" sldId="265"/>
        </pc:sldMkLst>
      </pc:sldChg>
      <pc:sldChg chg="modSp new mod">
        <pc:chgData name="Terry Swinson" userId="558eb959-6972-44ad-8e3b-3c048ec5d3d0" providerId="ADAL" clId="{5AD4259C-AD19-4055-862B-244C04D6AE8F}" dt="2024-07-29T11:42:12.695" v="263" actId="20577"/>
        <pc:sldMkLst>
          <pc:docMk/>
          <pc:sldMk cId="1342097294" sldId="265"/>
        </pc:sldMkLst>
        <pc:spChg chg="mod">
          <ac:chgData name="Terry Swinson" userId="558eb959-6972-44ad-8e3b-3c048ec5d3d0" providerId="ADAL" clId="{5AD4259C-AD19-4055-862B-244C04D6AE8F}" dt="2024-07-29T11:20:33.109" v="83" actId="1076"/>
          <ac:spMkLst>
            <pc:docMk/>
            <pc:sldMk cId="1342097294" sldId="265"/>
            <ac:spMk id="2" creationId="{8476706E-600A-9713-C252-0D78C4F6E8D2}"/>
          </ac:spMkLst>
        </pc:spChg>
        <pc:spChg chg="mod">
          <ac:chgData name="Terry Swinson" userId="558eb959-6972-44ad-8e3b-3c048ec5d3d0" providerId="ADAL" clId="{5AD4259C-AD19-4055-862B-244C04D6AE8F}" dt="2024-07-29T11:42:12.695" v="263" actId="20577"/>
          <ac:spMkLst>
            <pc:docMk/>
            <pc:sldMk cId="1342097294" sldId="265"/>
            <ac:spMk id="3" creationId="{92BB4752-06EF-5BA2-0A73-676DBE92C999}"/>
          </ac:spMkLst>
        </pc:spChg>
      </pc:sldChg>
      <pc:sldChg chg="addSp delSp modSp add mod ord">
        <pc:chgData name="Terry Swinson" userId="558eb959-6972-44ad-8e3b-3c048ec5d3d0" providerId="ADAL" clId="{5AD4259C-AD19-4055-862B-244C04D6AE8F}" dt="2024-07-29T12:21:11.327" v="266" actId="1076"/>
        <pc:sldMkLst>
          <pc:docMk/>
          <pc:sldMk cId="860289931" sldId="266"/>
        </pc:sldMkLst>
        <pc:spChg chg="mod">
          <ac:chgData name="Terry Swinson" userId="558eb959-6972-44ad-8e3b-3c048ec5d3d0" providerId="ADAL" clId="{5AD4259C-AD19-4055-862B-244C04D6AE8F}" dt="2024-07-29T11:22:06.482" v="93"/>
          <ac:spMkLst>
            <pc:docMk/>
            <pc:sldMk cId="860289931" sldId="266"/>
            <ac:spMk id="2" creationId="{51FC7956-5658-E4E0-D7CA-71971B316EFF}"/>
          </ac:spMkLst>
        </pc:spChg>
        <pc:spChg chg="mod">
          <ac:chgData name="Terry Swinson" userId="558eb959-6972-44ad-8e3b-3c048ec5d3d0" providerId="ADAL" clId="{5AD4259C-AD19-4055-862B-244C04D6AE8F}" dt="2024-07-29T11:24:07.121" v="118" actId="6549"/>
          <ac:spMkLst>
            <pc:docMk/>
            <pc:sldMk cId="860289931" sldId="266"/>
            <ac:spMk id="3" creationId="{8257B161-589B-C2BD-7C6A-9FE78C78A218}"/>
          </ac:spMkLst>
        </pc:spChg>
        <pc:picChg chg="del">
          <ac:chgData name="Terry Swinson" userId="558eb959-6972-44ad-8e3b-3c048ec5d3d0" providerId="ADAL" clId="{5AD4259C-AD19-4055-862B-244C04D6AE8F}" dt="2024-07-29T11:22:47.968" v="103" actId="478"/>
          <ac:picMkLst>
            <pc:docMk/>
            <pc:sldMk cId="860289931" sldId="266"/>
            <ac:picMk id="4" creationId="{EE2B355B-EBF2-6CA7-5A65-1B1039238903}"/>
          </ac:picMkLst>
        </pc:picChg>
        <pc:picChg chg="add mod">
          <ac:chgData name="Terry Swinson" userId="558eb959-6972-44ad-8e3b-3c048ec5d3d0" providerId="ADAL" clId="{5AD4259C-AD19-4055-862B-244C04D6AE8F}" dt="2024-07-29T12:21:11.327" v="266" actId="1076"/>
          <ac:picMkLst>
            <pc:docMk/>
            <pc:sldMk cId="860289931" sldId="266"/>
            <ac:picMk id="6" creationId="{0D81C6D3-4464-D7EC-F2A6-DCA84DCBE4DD}"/>
          </ac:picMkLst>
        </pc:picChg>
      </pc:sldChg>
      <pc:sldChg chg="addSp modSp new mod">
        <pc:chgData name="Terry Swinson" userId="558eb959-6972-44ad-8e3b-3c048ec5d3d0" providerId="ADAL" clId="{5AD4259C-AD19-4055-862B-244C04D6AE8F}" dt="2024-07-29T11:28:47.290" v="148" actId="1076"/>
        <pc:sldMkLst>
          <pc:docMk/>
          <pc:sldMk cId="303670019" sldId="267"/>
        </pc:sldMkLst>
        <pc:spChg chg="mod">
          <ac:chgData name="Terry Swinson" userId="558eb959-6972-44ad-8e3b-3c048ec5d3d0" providerId="ADAL" clId="{5AD4259C-AD19-4055-862B-244C04D6AE8F}" dt="2024-07-29T11:27:39.142" v="127" actId="113"/>
          <ac:spMkLst>
            <pc:docMk/>
            <pc:sldMk cId="303670019" sldId="267"/>
            <ac:spMk id="2" creationId="{9B5AC829-AADA-8B85-4919-501251ECDDF1}"/>
          </ac:spMkLst>
        </pc:spChg>
        <pc:spChg chg="mod">
          <ac:chgData name="Terry Swinson" userId="558eb959-6972-44ad-8e3b-3c048ec5d3d0" providerId="ADAL" clId="{5AD4259C-AD19-4055-862B-244C04D6AE8F}" dt="2024-07-29T11:28:47.290" v="148" actId="1076"/>
          <ac:spMkLst>
            <pc:docMk/>
            <pc:sldMk cId="303670019" sldId="267"/>
            <ac:spMk id="3" creationId="{E6718F86-5005-AF46-6FC7-59CD8E41B21C}"/>
          </ac:spMkLst>
        </pc:spChg>
        <pc:picChg chg="add mod">
          <ac:chgData name="Terry Swinson" userId="558eb959-6972-44ad-8e3b-3c048ec5d3d0" providerId="ADAL" clId="{5AD4259C-AD19-4055-862B-244C04D6AE8F}" dt="2024-07-29T11:28:18.426" v="142" actId="1076"/>
          <ac:picMkLst>
            <pc:docMk/>
            <pc:sldMk cId="303670019" sldId="267"/>
            <ac:picMk id="4" creationId="{9DAFF0CC-FFFB-0A50-94F9-DC5E3769BF81}"/>
          </ac:picMkLst>
        </pc:picChg>
        <pc:picChg chg="add mod">
          <ac:chgData name="Terry Swinson" userId="558eb959-6972-44ad-8e3b-3c048ec5d3d0" providerId="ADAL" clId="{5AD4259C-AD19-4055-862B-244C04D6AE8F}" dt="2024-07-29T11:28:44.858" v="147" actId="1076"/>
          <ac:picMkLst>
            <pc:docMk/>
            <pc:sldMk cId="303670019" sldId="267"/>
            <ac:picMk id="5" creationId="{E3CB2A53-9EC4-6209-2E98-55E9E045B01F}"/>
          </ac:picMkLst>
        </pc:picChg>
      </pc:sldChg>
      <pc:sldChg chg="addSp delSp modSp new mod">
        <pc:chgData name="Terry Swinson" userId="558eb959-6972-44ad-8e3b-3c048ec5d3d0" providerId="ADAL" clId="{5AD4259C-AD19-4055-862B-244C04D6AE8F}" dt="2024-07-29T12:23:12.034" v="267" actId="1076"/>
        <pc:sldMkLst>
          <pc:docMk/>
          <pc:sldMk cId="1379559478" sldId="268"/>
        </pc:sldMkLst>
        <pc:spChg chg="mod">
          <ac:chgData name="Terry Swinson" userId="558eb959-6972-44ad-8e3b-3c048ec5d3d0" providerId="ADAL" clId="{5AD4259C-AD19-4055-862B-244C04D6AE8F}" dt="2024-07-29T11:43:15.326" v="264" actId="20577"/>
          <ac:spMkLst>
            <pc:docMk/>
            <pc:sldMk cId="1379559478" sldId="268"/>
            <ac:spMk id="2" creationId="{06AED12E-FB57-63E8-571B-F6058BF94689}"/>
          </ac:spMkLst>
        </pc:spChg>
        <pc:spChg chg="del mod">
          <ac:chgData name="Terry Swinson" userId="558eb959-6972-44ad-8e3b-3c048ec5d3d0" providerId="ADAL" clId="{5AD4259C-AD19-4055-862B-244C04D6AE8F}" dt="2024-07-29T11:29:32.421" v="167" actId="478"/>
          <ac:spMkLst>
            <pc:docMk/>
            <pc:sldMk cId="1379559478" sldId="268"/>
            <ac:spMk id="3" creationId="{97032407-1298-1083-F48B-678358FC7746}"/>
          </ac:spMkLst>
        </pc:spChg>
        <pc:spChg chg="add del mod">
          <ac:chgData name="Terry Swinson" userId="558eb959-6972-44ad-8e3b-3c048ec5d3d0" providerId="ADAL" clId="{5AD4259C-AD19-4055-862B-244C04D6AE8F}" dt="2024-07-29T11:29:38.607" v="168" actId="478"/>
          <ac:spMkLst>
            <pc:docMk/>
            <pc:sldMk cId="1379559478" sldId="268"/>
            <ac:spMk id="5" creationId="{744544FC-1E4E-9BAF-1FE1-11E75B65BF5C}"/>
          </ac:spMkLst>
        </pc:spChg>
        <pc:picChg chg="add mod">
          <ac:chgData name="Terry Swinson" userId="558eb959-6972-44ad-8e3b-3c048ec5d3d0" providerId="ADAL" clId="{5AD4259C-AD19-4055-862B-244C04D6AE8F}" dt="2024-07-29T11:30:03.575" v="176" actId="1076"/>
          <ac:picMkLst>
            <pc:docMk/>
            <pc:sldMk cId="1379559478" sldId="268"/>
            <ac:picMk id="6" creationId="{4850BA21-B3D9-CD2E-124D-6EB043996FAF}"/>
          </ac:picMkLst>
        </pc:picChg>
        <pc:picChg chg="add mod">
          <ac:chgData name="Terry Swinson" userId="558eb959-6972-44ad-8e3b-3c048ec5d3d0" providerId="ADAL" clId="{5AD4259C-AD19-4055-862B-244C04D6AE8F}" dt="2024-07-29T11:30:01.587" v="175" actId="1076"/>
          <ac:picMkLst>
            <pc:docMk/>
            <pc:sldMk cId="1379559478" sldId="268"/>
            <ac:picMk id="7" creationId="{FD812AB2-7394-ADA6-C106-E2E866E39830}"/>
          </ac:picMkLst>
        </pc:picChg>
        <pc:cxnChg chg="add mod">
          <ac:chgData name="Terry Swinson" userId="558eb959-6972-44ad-8e3b-3c048ec5d3d0" providerId="ADAL" clId="{5AD4259C-AD19-4055-862B-244C04D6AE8F}" dt="2024-07-29T12:23:12.034" v="267" actId="1076"/>
          <ac:cxnSpMkLst>
            <pc:docMk/>
            <pc:sldMk cId="1379559478" sldId="268"/>
            <ac:cxnSpMk id="8" creationId="{56FF4B06-E682-56E3-A19C-A725A1B8B11E}"/>
          </ac:cxnSpMkLst>
        </pc:cxnChg>
        <pc:cxnChg chg="add mod">
          <ac:chgData name="Terry Swinson" userId="558eb959-6972-44ad-8e3b-3c048ec5d3d0" providerId="ADAL" clId="{5AD4259C-AD19-4055-862B-244C04D6AE8F}" dt="2024-07-29T11:30:58.781" v="184" actId="14100"/>
          <ac:cxnSpMkLst>
            <pc:docMk/>
            <pc:sldMk cId="1379559478" sldId="268"/>
            <ac:cxnSpMk id="9" creationId="{DAB4F229-F2AD-A1DD-2A57-C78EF5D4A3D2}"/>
          </ac:cxnSpMkLst>
        </pc:cxnChg>
        <pc:cxnChg chg="add mod">
          <ac:chgData name="Terry Swinson" userId="558eb959-6972-44ad-8e3b-3c048ec5d3d0" providerId="ADAL" clId="{5AD4259C-AD19-4055-862B-244C04D6AE8F}" dt="2024-07-29T11:32:05.712" v="188" actId="14100"/>
          <ac:cxnSpMkLst>
            <pc:docMk/>
            <pc:sldMk cId="1379559478" sldId="268"/>
            <ac:cxnSpMk id="10" creationId="{B104510B-8FFA-FC62-BD5A-4703576151C2}"/>
          </ac:cxnSpMkLst>
        </pc:cxnChg>
        <pc:cxnChg chg="add mod">
          <ac:chgData name="Terry Swinson" userId="558eb959-6972-44ad-8e3b-3c048ec5d3d0" providerId="ADAL" clId="{5AD4259C-AD19-4055-862B-244C04D6AE8F}" dt="2024-07-29T11:32:08.765" v="189" actId="14100"/>
          <ac:cxnSpMkLst>
            <pc:docMk/>
            <pc:sldMk cId="1379559478" sldId="268"/>
            <ac:cxnSpMk id="11" creationId="{B2E74170-B162-B387-294E-044CB171BB1D}"/>
          </ac:cxnSpMkLst>
        </pc:cxnChg>
      </pc:sldChg>
      <pc:sldChg chg="addSp delSp modSp new mod">
        <pc:chgData name="Terry Swinson" userId="558eb959-6972-44ad-8e3b-3c048ec5d3d0" providerId="ADAL" clId="{5AD4259C-AD19-4055-862B-244C04D6AE8F}" dt="2024-07-29T11:34:27.539" v="210" actId="732"/>
        <pc:sldMkLst>
          <pc:docMk/>
          <pc:sldMk cId="2658046665" sldId="269"/>
        </pc:sldMkLst>
        <pc:spChg chg="mod">
          <ac:chgData name="Terry Swinson" userId="558eb959-6972-44ad-8e3b-3c048ec5d3d0" providerId="ADAL" clId="{5AD4259C-AD19-4055-862B-244C04D6AE8F}" dt="2024-07-29T11:33:27.286" v="198" actId="113"/>
          <ac:spMkLst>
            <pc:docMk/>
            <pc:sldMk cId="2658046665" sldId="269"/>
            <ac:spMk id="2" creationId="{BA52AA46-BC6B-0F47-4064-374D5E564C0C}"/>
          </ac:spMkLst>
        </pc:spChg>
        <pc:spChg chg="del">
          <ac:chgData name="Terry Swinson" userId="558eb959-6972-44ad-8e3b-3c048ec5d3d0" providerId="ADAL" clId="{5AD4259C-AD19-4055-862B-244C04D6AE8F}" dt="2024-07-29T11:34:01.738" v="199" actId="931"/>
          <ac:spMkLst>
            <pc:docMk/>
            <pc:sldMk cId="2658046665" sldId="269"/>
            <ac:spMk id="3" creationId="{65EEA920-F3EE-9ABE-AD25-C67CE2103BED}"/>
          </ac:spMkLst>
        </pc:spChg>
        <pc:picChg chg="add mod modCrop">
          <ac:chgData name="Terry Swinson" userId="558eb959-6972-44ad-8e3b-3c048ec5d3d0" providerId="ADAL" clId="{5AD4259C-AD19-4055-862B-244C04D6AE8F}" dt="2024-07-29T11:34:27.539" v="210" actId="732"/>
          <ac:picMkLst>
            <pc:docMk/>
            <pc:sldMk cId="2658046665" sldId="269"/>
            <ac:picMk id="5" creationId="{E191CF3C-37AE-4501-678B-E51A5360BF43}"/>
          </ac:picMkLst>
        </pc:picChg>
      </pc:sldChg>
      <pc:sldChg chg="addSp modSp new mod">
        <pc:chgData name="Terry Swinson" userId="558eb959-6972-44ad-8e3b-3c048ec5d3d0" providerId="ADAL" clId="{5AD4259C-AD19-4055-862B-244C04D6AE8F}" dt="2024-07-29T11:36:46.498" v="220" actId="1076"/>
        <pc:sldMkLst>
          <pc:docMk/>
          <pc:sldMk cId="2586775721" sldId="270"/>
        </pc:sldMkLst>
        <pc:spChg chg="mod">
          <ac:chgData name="Terry Swinson" userId="558eb959-6972-44ad-8e3b-3c048ec5d3d0" providerId="ADAL" clId="{5AD4259C-AD19-4055-862B-244C04D6AE8F}" dt="2024-07-29T11:35:31.353" v="216" actId="113"/>
          <ac:spMkLst>
            <pc:docMk/>
            <pc:sldMk cId="2586775721" sldId="270"/>
            <ac:spMk id="2" creationId="{053F1917-BB4B-2BF8-246D-1C738A6323F0}"/>
          </ac:spMkLst>
        </pc:spChg>
        <pc:spChg chg="mod">
          <ac:chgData name="Terry Swinson" userId="558eb959-6972-44ad-8e3b-3c048ec5d3d0" providerId="ADAL" clId="{5AD4259C-AD19-4055-862B-244C04D6AE8F}" dt="2024-07-29T11:36:41.428" v="218" actId="5793"/>
          <ac:spMkLst>
            <pc:docMk/>
            <pc:sldMk cId="2586775721" sldId="270"/>
            <ac:spMk id="3" creationId="{C94144CF-81C2-6568-3AEA-6DAB66EB3B22}"/>
          </ac:spMkLst>
        </pc:spChg>
        <pc:picChg chg="add mod">
          <ac:chgData name="Terry Swinson" userId="558eb959-6972-44ad-8e3b-3c048ec5d3d0" providerId="ADAL" clId="{5AD4259C-AD19-4055-862B-244C04D6AE8F}" dt="2024-07-29T11:36:46.498" v="220" actId="1076"/>
          <ac:picMkLst>
            <pc:docMk/>
            <pc:sldMk cId="2586775721" sldId="270"/>
            <ac:picMk id="4" creationId="{A7C0C75A-804F-E940-0F4B-268E0F0DCB03}"/>
          </ac:picMkLst>
        </pc:picChg>
      </pc:sldChg>
      <pc:sldChg chg="addSp delSp modSp new mod ord">
        <pc:chgData name="Terry Swinson" userId="558eb959-6972-44ad-8e3b-3c048ec5d3d0" providerId="ADAL" clId="{5AD4259C-AD19-4055-862B-244C04D6AE8F}" dt="2024-07-29T11:38:48.784" v="239" actId="14100"/>
        <pc:sldMkLst>
          <pc:docMk/>
          <pc:sldMk cId="1176461226" sldId="271"/>
        </pc:sldMkLst>
        <pc:spChg chg="mod">
          <ac:chgData name="Terry Swinson" userId="558eb959-6972-44ad-8e3b-3c048ec5d3d0" providerId="ADAL" clId="{5AD4259C-AD19-4055-862B-244C04D6AE8F}" dt="2024-07-29T11:37:16.673" v="228" actId="113"/>
          <ac:spMkLst>
            <pc:docMk/>
            <pc:sldMk cId="1176461226" sldId="271"/>
            <ac:spMk id="2" creationId="{15522C87-FC6B-068F-845A-D66BB71FAA09}"/>
          </ac:spMkLst>
        </pc:spChg>
        <pc:spChg chg="del">
          <ac:chgData name="Terry Swinson" userId="558eb959-6972-44ad-8e3b-3c048ec5d3d0" providerId="ADAL" clId="{5AD4259C-AD19-4055-862B-244C04D6AE8F}" dt="2024-07-29T11:38:03.041" v="229" actId="931"/>
          <ac:spMkLst>
            <pc:docMk/>
            <pc:sldMk cId="1176461226" sldId="271"/>
            <ac:spMk id="3" creationId="{92E8E71D-DE30-699A-9615-C3481DC7077D}"/>
          </ac:spMkLst>
        </pc:spChg>
        <pc:picChg chg="add mod">
          <ac:chgData name="Terry Swinson" userId="558eb959-6972-44ad-8e3b-3c048ec5d3d0" providerId="ADAL" clId="{5AD4259C-AD19-4055-862B-244C04D6AE8F}" dt="2024-07-29T11:38:48.784" v="239" actId="14100"/>
          <ac:picMkLst>
            <pc:docMk/>
            <pc:sldMk cId="1176461226" sldId="271"/>
            <ac:picMk id="5" creationId="{AEBFE4BB-4823-FF62-78C9-37477A20A68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F5B62-D5AD-4C9C-8289-0ED826DDE2E2}" type="doc">
      <dgm:prSet loTypeId="urn:microsoft.com/office/officeart/2005/8/layout/hProcess11" loCatId="process" qsTypeId="urn:microsoft.com/office/officeart/2005/8/quickstyle/simple1" qsCatId="simple" csTypeId="urn:microsoft.com/office/officeart/2005/8/colors/accent1_2" csCatId="accent1" phldr="1"/>
      <dgm:spPr/>
    </dgm:pt>
    <dgm:pt modelId="{C365332C-1FA5-4AC9-A052-04F287DEA38A}">
      <dgm:prSet phldrT="[Text]"/>
      <dgm:spPr/>
      <dgm:t>
        <a:bodyPr/>
        <a:lstStyle/>
        <a:p>
          <a:r>
            <a:rPr lang="en-US" b="1" dirty="0"/>
            <a:t>March 2020</a:t>
          </a:r>
          <a:br>
            <a:rPr lang="en-US" dirty="0"/>
          </a:br>
          <a:r>
            <a:rPr lang="en-US" dirty="0"/>
            <a:t>Start of COVID-19 Pandemic</a:t>
          </a:r>
        </a:p>
      </dgm:t>
    </dgm:pt>
    <dgm:pt modelId="{596F6B44-11DD-466B-B0CC-7D4F8E99E00F}" type="parTrans" cxnId="{6D0CE01D-9DDA-4B77-8147-56F7B6884A6D}">
      <dgm:prSet/>
      <dgm:spPr/>
      <dgm:t>
        <a:bodyPr/>
        <a:lstStyle/>
        <a:p>
          <a:endParaRPr lang="en-US"/>
        </a:p>
      </dgm:t>
    </dgm:pt>
    <dgm:pt modelId="{AA746614-EE1A-48FA-9EA4-4157A85F8B85}" type="sibTrans" cxnId="{6D0CE01D-9DDA-4B77-8147-56F7B6884A6D}">
      <dgm:prSet/>
      <dgm:spPr/>
      <dgm:t>
        <a:bodyPr/>
        <a:lstStyle/>
        <a:p>
          <a:endParaRPr lang="en-US"/>
        </a:p>
      </dgm:t>
    </dgm:pt>
    <dgm:pt modelId="{B236DBDA-A3C5-480C-866A-827787D0AD49}">
      <dgm:prSet phldrT="[Text]"/>
      <dgm:spPr/>
      <dgm:t>
        <a:bodyPr/>
        <a:lstStyle/>
        <a:p>
          <a:r>
            <a:rPr lang="en-US" b="1" dirty="0"/>
            <a:t>April 2020</a:t>
          </a:r>
          <a:br>
            <a:rPr lang="en-US" dirty="0"/>
          </a:br>
          <a:r>
            <a:rPr lang="en-US" dirty="0"/>
            <a:t>Training hosted </a:t>
          </a:r>
        </a:p>
      </dgm:t>
    </dgm:pt>
    <dgm:pt modelId="{096445AF-61C1-4331-868B-FF6552A23606}" type="parTrans" cxnId="{E4D57CA9-B072-4408-AA12-C55361DE895E}">
      <dgm:prSet/>
      <dgm:spPr/>
      <dgm:t>
        <a:bodyPr/>
        <a:lstStyle/>
        <a:p>
          <a:endParaRPr lang="en-US"/>
        </a:p>
      </dgm:t>
    </dgm:pt>
    <dgm:pt modelId="{E30B8859-4FEC-4BD0-8037-061D551F6E7E}" type="sibTrans" cxnId="{E4D57CA9-B072-4408-AA12-C55361DE895E}">
      <dgm:prSet/>
      <dgm:spPr/>
      <dgm:t>
        <a:bodyPr/>
        <a:lstStyle/>
        <a:p>
          <a:endParaRPr lang="en-US"/>
        </a:p>
      </dgm:t>
    </dgm:pt>
    <dgm:pt modelId="{505A0B13-2162-4F97-9234-371B62FEE2EB}">
      <dgm:prSet phldrT="[Text]"/>
      <dgm:spPr/>
      <dgm:t>
        <a:bodyPr/>
        <a:lstStyle/>
        <a:p>
          <a:r>
            <a:rPr lang="en-US" b="1" dirty="0"/>
            <a:t>Quarter 3 2020</a:t>
          </a:r>
          <a:br>
            <a:rPr lang="en-US" dirty="0"/>
          </a:br>
          <a:r>
            <a:rPr lang="en-US" dirty="0"/>
            <a:t>Discussed Remote Risk Assessments</a:t>
          </a:r>
        </a:p>
      </dgm:t>
    </dgm:pt>
    <dgm:pt modelId="{0755E3C8-B2CD-4F6D-8BF7-4B5CE9129A58}" type="parTrans" cxnId="{0724A588-E94C-4E80-BA7F-3E0750C79268}">
      <dgm:prSet/>
      <dgm:spPr/>
      <dgm:t>
        <a:bodyPr/>
        <a:lstStyle/>
        <a:p>
          <a:endParaRPr lang="en-US"/>
        </a:p>
      </dgm:t>
    </dgm:pt>
    <dgm:pt modelId="{DD0E490E-9761-4443-84D1-F82A7A0AFBB1}" type="sibTrans" cxnId="{0724A588-E94C-4E80-BA7F-3E0750C79268}">
      <dgm:prSet/>
      <dgm:spPr/>
      <dgm:t>
        <a:bodyPr/>
        <a:lstStyle/>
        <a:p>
          <a:endParaRPr lang="en-US"/>
        </a:p>
      </dgm:t>
    </dgm:pt>
    <dgm:pt modelId="{D1C7AA71-1F36-475B-925B-426FEBABD156}">
      <dgm:prSet phldrT="[Text]"/>
      <dgm:spPr/>
      <dgm:t>
        <a:bodyPr/>
        <a:lstStyle/>
        <a:p>
          <a:r>
            <a:rPr lang="en-US" b="1" dirty="0"/>
            <a:t>Quarter 4 2020</a:t>
          </a:r>
          <a:br>
            <a:rPr lang="en-US" dirty="0"/>
          </a:br>
          <a:r>
            <a:rPr lang="en-US" dirty="0"/>
            <a:t>Discussed Blended Risk Assessments</a:t>
          </a:r>
        </a:p>
      </dgm:t>
    </dgm:pt>
    <dgm:pt modelId="{4B8E4437-8C54-47EF-BF66-E5C22F4FA4EA}" type="parTrans" cxnId="{4E9EDC15-1D9C-48AE-98AC-0C39EC135D0E}">
      <dgm:prSet/>
      <dgm:spPr/>
      <dgm:t>
        <a:bodyPr/>
        <a:lstStyle/>
        <a:p>
          <a:endParaRPr lang="en-US"/>
        </a:p>
      </dgm:t>
    </dgm:pt>
    <dgm:pt modelId="{DB77E14B-F5AD-4385-8A1C-A810E30131FF}" type="sibTrans" cxnId="{4E9EDC15-1D9C-48AE-98AC-0C39EC135D0E}">
      <dgm:prSet/>
      <dgm:spPr/>
      <dgm:t>
        <a:bodyPr/>
        <a:lstStyle/>
        <a:p>
          <a:endParaRPr lang="en-US"/>
        </a:p>
      </dgm:t>
    </dgm:pt>
    <dgm:pt modelId="{0F053E3B-69FE-4FD5-BDD9-7032CD39F551}">
      <dgm:prSet phldrT="[Text]"/>
      <dgm:spPr/>
      <dgm:t>
        <a:bodyPr/>
        <a:lstStyle/>
        <a:p>
          <a:r>
            <a:rPr lang="en-US" b="1" dirty="0"/>
            <a:t>February 2021</a:t>
          </a:r>
          <a:br>
            <a:rPr lang="en-US" dirty="0"/>
          </a:br>
          <a:r>
            <a:rPr lang="en-US" dirty="0"/>
            <a:t>COVID Restrictions Eased </a:t>
          </a:r>
        </a:p>
      </dgm:t>
    </dgm:pt>
    <dgm:pt modelId="{E3AEF432-C639-4786-AC48-A66B55F1D7D5}" type="parTrans" cxnId="{86375632-6A44-4C1B-BE57-99A9A5782ECE}">
      <dgm:prSet/>
      <dgm:spPr/>
      <dgm:t>
        <a:bodyPr/>
        <a:lstStyle/>
        <a:p>
          <a:endParaRPr lang="en-US"/>
        </a:p>
      </dgm:t>
    </dgm:pt>
    <dgm:pt modelId="{9BA50B90-801B-4091-9B3C-A6F4BFA26081}" type="sibTrans" cxnId="{86375632-6A44-4C1B-BE57-99A9A5782ECE}">
      <dgm:prSet/>
      <dgm:spPr/>
      <dgm:t>
        <a:bodyPr/>
        <a:lstStyle/>
        <a:p>
          <a:endParaRPr lang="en-US"/>
        </a:p>
      </dgm:t>
    </dgm:pt>
    <dgm:pt modelId="{22F27A41-1758-48BD-ADF1-1BE1C29F4357}">
      <dgm:prSet phldrT="[Text]"/>
      <dgm:spPr/>
      <dgm:t>
        <a:bodyPr/>
        <a:lstStyle/>
        <a:p>
          <a:r>
            <a:rPr lang="en-US" b="1" dirty="0"/>
            <a:t>March 2021</a:t>
          </a:r>
          <a:br>
            <a:rPr lang="en-US" dirty="0"/>
          </a:br>
          <a:r>
            <a:rPr lang="en-US" dirty="0"/>
            <a:t>Determined In-Person Risk Assessments </a:t>
          </a:r>
        </a:p>
      </dgm:t>
    </dgm:pt>
    <dgm:pt modelId="{9D63DAA5-1B50-45DC-BBF2-A41B125F062C}" type="parTrans" cxnId="{B116B524-B55B-4954-8621-8D345F5F2293}">
      <dgm:prSet/>
      <dgm:spPr/>
      <dgm:t>
        <a:bodyPr/>
        <a:lstStyle/>
        <a:p>
          <a:endParaRPr lang="en-US"/>
        </a:p>
      </dgm:t>
    </dgm:pt>
    <dgm:pt modelId="{23F835CD-AABB-48A1-99FD-F20B80C352B8}" type="sibTrans" cxnId="{B116B524-B55B-4954-8621-8D345F5F2293}">
      <dgm:prSet/>
      <dgm:spPr/>
      <dgm:t>
        <a:bodyPr/>
        <a:lstStyle/>
        <a:p>
          <a:endParaRPr lang="en-US"/>
        </a:p>
      </dgm:t>
    </dgm:pt>
    <dgm:pt modelId="{FCE083F6-5CDE-4236-8217-4598D68CD1A2}">
      <dgm:prSet phldrT="[Text]"/>
      <dgm:spPr/>
      <dgm:t>
        <a:bodyPr/>
        <a:lstStyle/>
        <a:p>
          <a:r>
            <a:rPr lang="en-US" b="1" dirty="0"/>
            <a:t>April 2021</a:t>
          </a:r>
          <a:br>
            <a:rPr lang="en-US" dirty="0"/>
          </a:br>
          <a:r>
            <a:rPr lang="en-US" dirty="0"/>
            <a:t>Planned In-Person Risk Assessment</a:t>
          </a:r>
        </a:p>
      </dgm:t>
    </dgm:pt>
    <dgm:pt modelId="{98FC45AB-EC23-4B4D-9B69-8D8DF412BE87}" type="parTrans" cxnId="{243C713D-9C80-40B5-BF6C-BAF56B084C35}">
      <dgm:prSet/>
      <dgm:spPr/>
      <dgm:t>
        <a:bodyPr/>
        <a:lstStyle/>
        <a:p>
          <a:endParaRPr lang="en-US"/>
        </a:p>
      </dgm:t>
    </dgm:pt>
    <dgm:pt modelId="{38866736-01C0-4586-961F-3C18EC0875FE}" type="sibTrans" cxnId="{243C713D-9C80-40B5-BF6C-BAF56B084C35}">
      <dgm:prSet/>
      <dgm:spPr/>
      <dgm:t>
        <a:bodyPr/>
        <a:lstStyle/>
        <a:p>
          <a:endParaRPr lang="en-US"/>
        </a:p>
      </dgm:t>
    </dgm:pt>
    <dgm:pt modelId="{00F8DB28-9B01-403B-A630-0E8BAC4FCE5A}">
      <dgm:prSet phldrT="[Text]"/>
      <dgm:spPr/>
      <dgm:t>
        <a:bodyPr/>
        <a:lstStyle/>
        <a:p>
          <a:r>
            <a:rPr lang="en-US" b="1" dirty="0"/>
            <a:t>May 2021</a:t>
          </a:r>
          <a:br>
            <a:rPr lang="en-US" dirty="0"/>
          </a:br>
          <a:r>
            <a:rPr lang="en-US" dirty="0"/>
            <a:t>Conducted Risk Assessment</a:t>
          </a:r>
        </a:p>
      </dgm:t>
    </dgm:pt>
    <dgm:pt modelId="{9682E913-5AE3-4CFF-8915-E6080404E053}" type="parTrans" cxnId="{0B4F4975-7967-432A-8EBD-24E653CB8C88}">
      <dgm:prSet/>
      <dgm:spPr/>
      <dgm:t>
        <a:bodyPr/>
        <a:lstStyle/>
        <a:p>
          <a:endParaRPr lang="en-US"/>
        </a:p>
      </dgm:t>
    </dgm:pt>
    <dgm:pt modelId="{27DF4875-C63F-45F0-874A-90C240B321CD}" type="sibTrans" cxnId="{0B4F4975-7967-432A-8EBD-24E653CB8C88}">
      <dgm:prSet/>
      <dgm:spPr/>
      <dgm:t>
        <a:bodyPr/>
        <a:lstStyle/>
        <a:p>
          <a:endParaRPr lang="en-US"/>
        </a:p>
      </dgm:t>
    </dgm:pt>
    <dgm:pt modelId="{EE62858A-EE20-49C9-B853-3869D528AAB2}">
      <dgm:prSet phldrT="[Text]"/>
      <dgm:spPr/>
      <dgm:t>
        <a:bodyPr/>
        <a:lstStyle/>
        <a:p>
          <a:r>
            <a:rPr lang="en-US" b="1" dirty="0"/>
            <a:t>Now</a:t>
          </a:r>
          <a:br>
            <a:rPr lang="en-US" dirty="0"/>
          </a:br>
          <a:r>
            <a:rPr lang="en-US" dirty="0"/>
            <a:t>Present Findings &amp; Outline for Future Risk Assessments</a:t>
          </a:r>
        </a:p>
      </dgm:t>
    </dgm:pt>
    <dgm:pt modelId="{65AFF114-72D6-4ADB-A7B1-EBE77B1BF418}" type="parTrans" cxnId="{03127D29-7057-435E-BDDA-1F2ED83C024D}">
      <dgm:prSet/>
      <dgm:spPr/>
      <dgm:t>
        <a:bodyPr/>
        <a:lstStyle/>
        <a:p>
          <a:endParaRPr lang="en-US"/>
        </a:p>
      </dgm:t>
    </dgm:pt>
    <dgm:pt modelId="{1D8930D3-C419-45E8-B489-353304C247D0}" type="sibTrans" cxnId="{03127D29-7057-435E-BDDA-1F2ED83C024D}">
      <dgm:prSet/>
      <dgm:spPr/>
      <dgm:t>
        <a:bodyPr/>
        <a:lstStyle/>
        <a:p>
          <a:endParaRPr lang="en-US"/>
        </a:p>
      </dgm:t>
    </dgm:pt>
    <dgm:pt modelId="{109A374A-BC38-408A-B056-16279E892650}">
      <dgm:prSet phldrT="[Text]"/>
      <dgm:spPr/>
      <dgm:t>
        <a:bodyPr/>
        <a:lstStyle/>
        <a:p>
          <a:r>
            <a:rPr lang="en-US" b="1" dirty="0"/>
            <a:t>2019</a:t>
          </a:r>
          <a:br>
            <a:rPr lang="en-US" dirty="0"/>
          </a:br>
          <a:r>
            <a:rPr lang="en-US" dirty="0"/>
            <a:t>Delivered In-Person Training in Partnership with Signal</a:t>
          </a:r>
        </a:p>
      </dgm:t>
    </dgm:pt>
    <dgm:pt modelId="{D75C851A-1CBF-410F-9C2B-E61E0167E036}" type="parTrans" cxnId="{4A590FB4-BB1B-4568-94BF-FD9DFC6F4133}">
      <dgm:prSet/>
      <dgm:spPr/>
      <dgm:t>
        <a:bodyPr/>
        <a:lstStyle/>
        <a:p>
          <a:endParaRPr lang="en-US"/>
        </a:p>
      </dgm:t>
    </dgm:pt>
    <dgm:pt modelId="{6FE625F8-EF13-4E78-9998-8C654286CB45}" type="sibTrans" cxnId="{4A590FB4-BB1B-4568-94BF-FD9DFC6F4133}">
      <dgm:prSet/>
      <dgm:spPr/>
      <dgm:t>
        <a:bodyPr/>
        <a:lstStyle/>
        <a:p>
          <a:endParaRPr lang="en-US"/>
        </a:p>
      </dgm:t>
    </dgm:pt>
    <dgm:pt modelId="{851E9904-C991-4698-9FC1-EE4B6F0875ED}" type="pres">
      <dgm:prSet presAssocID="{CFFF5B62-D5AD-4C9C-8289-0ED826DDE2E2}" presName="Name0" presStyleCnt="0">
        <dgm:presLayoutVars>
          <dgm:dir/>
          <dgm:resizeHandles val="exact"/>
        </dgm:presLayoutVars>
      </dgm:prSet>
      <dgm:spPr/>
    </dgm:pt>
    <dgm:pt modelId="{466578B4-BAE1-46FF-A6C3-D90DF373BF2C}" type="pres">
      <dgm:prSet presAssocID="{CFFF5B62-D5AD-4C9C-8289-0ED826DDE2E2}" presName="arrow" presStyleLbl="bgShp" presStyleIdx="0" presStyleCnt="1"/>
      <dgm:spPr/>
    </dgm:pt>
    <dgm:pt modelId="{03C2F18B-1638-4CD5-813C-A7EC23F43B27}" type="pres">
      <dgm:prSet presAssocID="{CFFF5B62-D5AD-4C9C-8289-0ED826DDE2E2}" presName="points" presStyleCnt="0"/>
      <dgm:spPr/>
    </dgm:pt>
    <dgm:pt modelId="{BA454516-CEB7-4587-B54C-7AB672B8F05D}" type="pres">
      <dgm:prSet presAssocID="{109A374A-BC38-408A-B056-16279E892650}" presName="compositeA" presStyleCnt="0"/>
      <dgm:spPr/>
    </dgm:pt>
    <dgm:pt modelId="{76EAD35F-2164-4512-8254-408C0A7DE11E}" type="pres">
      <dgm:prSet presAssocID="{109A374A-BC38-408A-B056-16279E892650}" presName="textA" presStyleLbl="revTx" presStyleIdx="0" presStyleCnt="10">
        <dgm:presLayoutVars>
          <dgm:bulletEnabled val="1"/>
        </dgm:presLayoutVars>
      </dgm:prSet>
      <dgm:spPr/>
    </dgm:pt>
    <dgm:pt modelId="{FE51754A-DF5C-4D5A-946F-629B579A3B5F}" type="pres">
      <dgm:prSet presAssocID="{109A374A-BC38-408A-B056-16279E892650}" presName="circleA" presStyleLbl="node1" presStyleIdx="0" presStyleCnt="10"/>
      <dgm:spPr/>
    </dgm:pt>
    <dgm:pt modelId="{983E5641-4638-4188-ABD8-40039BD62C02}" type="pres">
      <dgm:prSet presAssocID="{109A374A-BC38-408A-B056-16279E892650}" presName="spaceA" presStyleCnt="0"/>
      <dgm:spPr/>
    </dgm:pt>
    <dgm:pt modelId="{637499F5-1F71-4343-A88C-0ECBF81CA43E}" type="pres">
      <dgm:prSet presAssocID="{6FE625F8-EF13-4E78-9998-8C654286CB45}" presName="space" presStyleCnt="0"/>
      <dgm:spPr/>
    </dgm:pt>
    <dgm:pt modelId="{BD498668-AD3C-4F96-9A8D-5EBD315B5386}" type="pres">
      <dgm:prSet presAssocID="{C365332C-1FA5-4AC9-A052-04F287DEA38A}" presName="compositeB" presStyleCnt="0"/>
      <dgm:spPr/>
    </dgm:pt>
    <dgm:pt modelId="{9119190F-1E83-40E3-9EEC-7FC81DC2F150}" type="pres">
      <dgm:prSet presAssocID="{C365332C-1FA5-4AC9-A052-04F287DEA38A}" presName="textB" presStyleLbl="revTx" presStyleIdx="1" presStyleCnt="10" custLinFactNeighborX="-44905" custLinFactNeighborY="790">
        <dgm:presLayoutVars>
          <dgm:bulletEnabled val="1"/>
        </dgm:presLayoutVars>
      </dgm:prSet>
      <dgm:spPr/>
    </dgm:pt>
    <dgm:pt modelId="{DC78D3A7-398C-4CCD-BF6F-5699D54A8F91}" type="pres">
      <dgm:prSet presAssocID="{C365332C-1FA5-4AC9-A052-04F287DEA38A}" presName="circleB" presStyleLbl="node1" presStyleIdx="1" presStyleCnt="10" custLinFactX="-21643" custLinFactNeighborX="-100000" custLinFactNeighborY="6240"/>
      <dgm:spPr/>
    </dgm:pt>
    <dgm:pt modelId="{8B13CACC-C8A6-4FAA-814F-51C888A51CFB}" type="pres">
      <dgm:prSet presAssocID="{C365332C-1FA5-4AC9-A052-04F287DEA38A}" presName="spaceB" presStyleCnt="0"/>
      <dgm:spPr/>
    </dgm:pt>
    <dgm:pt modelId="{F9512E31-6358-4BC1-8A2C-6F5FEACCE1C2}" type="pres">
      <dgm:prSet presAssocID="{AA746614-EE1A-48FA-9EA4-4157A85F8B85}" presName="space" presStyleCnt="0"/>
      <dgm:spPr/>
    </dgm:pt>
    <dgm:pt modelId="{A6B9C6A6-5A7B-4AB3-8CB7-29C34086B37C}" type="pres">
      <dgm:prSet presAssocID="{B236DBDA-A3C5-480C-866A-827787D0AD49}" presName="compositeA" presStyleCnt="0"/>
      <dgm:spPr/>
    </dgm:pt>
    <dgm:pt modelId="{EAE4CE45-B344-4173-B7A4-8752B8641572}" type="pres">
      <dgm:prSet presAssocID="{B236DBDA-A3C5-480C-866A-827787D0AD49}" presName="textA" presStyleLbl="revTx" presStyleIdx="2" presStyleCnt="10" custLinFactNeighborX="-87447" custLinFactNeighborY="790">
        <dgm:presLayoutVars>
          <dgm:bulletEnabled val="1"/>
        </dgm:presLayoutVars>
      </dgm:prSet>
      <dgm:spPr/>
    </dgm:pt>
    <dgm:pt modelId="{365A6499-FABA-4E75-911C-C27EA15D2D6C}" type="pres">
      <dgm:prSet presAssocID="{B236DBDA-A3C5-480C-866A-827787D0AD49}" presName="circleA" presStyleLbl="node1" presStyleIdx="2" presStyleCnt="10" custLinFactX="-100000" custLinFactNeighborX="-133807" custLinFactNeighborY="6240"/>
      <dgm:spPr/>
    </dgm:pt>
    <dgm:pt modelId="{BB114958-26E8-423A-93D9-50CCFCCC7455}" type="pres">
      <dgm:prSet presAssocID="{B236DBDA-A3C5-480C-866A-827787D0AD49}" presName="spaceA" presStyleCnt="0"/>
      <dgm:spPr/>
    </dgm:pt>
    <dgm:pt modelId="{AC8EB74C-C6EE-4FB9-9505-00FC3D998A51}" type="pres">
      <dgm:prSet presAssocID="{E30B8859-4FEC-4BD0-8037-061D551F6E7E}" presName="space" presStyleCnt="0"/>
      <dgm:spPr/>
    </dgm:pt>
    <dgm:pt modelId="{163C8670-309B-4771-85E3-4B11D123D7F4}" type="pres">
      <dgm:prSet presAssocID="{505A0B13-2162-4F97-9234-371B62FEE2EB}" presName="compositeB" presStyleCnt="0"/>
      <dgm:spPr/>
    </dgm:pt>
    <dgm:pt modelId="{FF73AA3F-9F38-4D15-A2FE-CEF5205509BE}" type="pres">
      <dgm:prSet presAssocID="{505A0B13-2162-4F97-9234-371B62FEE2EB}" presName="textB" presStyleLbl="revTx" presStyleIdx="3" presStyleCnt="10" custLinFactNeighborX="38997" custLinFactNeighborY="395">
        <dgm:presLayoutVars>
          <dgm:bulletEnabled val="1"/>
        </dgm:presLayoutVars>
      </dgm:prSet>
      <dgm:spPr/>
    </dgm:pt>
    <dgm:pt modelId="{A69C21C0-4391-4F48-A943-4E74AADC1113}" type="pres">
      <dgm:prSet presAssocID="{505A0B13-2162-4F97-9234-371B62FEE2EB}" presName="circleB" presStyleLbl="node1" presStyleIdx="3" presStyleCnt="10" custLinFactX="7425" custLinFactNeighborX="100000" custLinFactNeighborY="6240"/>
      <dgm:spPr/>
    </dgm:pt>
    <dgm:pt modelId="{FA6FF961-5EF6-4C30-A209-350E60A90125}" type="pres">
      <dgm:prSet presAssocID="{505A0B13-2162-4F97-9234-371B62FEE2EB}" presName="spaceB" presStyleCnt="0"/>
      <dgm:spPr/>
    </dgm:pt>
    <dgm:pt modelId="{4A203FF8-1157-4D51-9260-26922D2F8008}" type="pres">
      <dgm:prSet presAssocID="{DD0E490E-9761-4443-84D1-F82A7A0AFBB1}" presName="space" presStyleCnt="0"/>
      <dgm:spPr/>
    </dgm:pt>
    <dgm:pt modelId="{81BA93A8-310F-4CA7-9678-D9A41A218155}" type="pres">
      <dgm:prSet presAssocID="{D1C7AA71-1F36-475B-925B-426FEBABD156}" presName="compositeA" presStyleCnt="0"/>
      <dgm:spPr/>
    </dgm:pt>
    <dgm:pt modelId="{52D2C4FC-44E0-4844-B5FF-9F46FEA0B1FD}" type="pres">
      <dgm:prSet presAssocID="{D1C7AA71-1F36-475B-925B-426FEBABD156}" presName="textA" presStyleLbl="revTx" presStyleIdx="4" presStyleCnt="10" custLinFactNeighborX="64995">
        <dgm:presLayoutVars>
          <dgm:bulletEnabled val="1"/>
        </dgm:presLayoutVars>
      </dgm:prSet>
      <dgm:spPr/>
    </dgm:pt>
    <dgm:pt modelId="{A9BD1BF5-B0E9-416F-984F-352D207563A6}" type="pres">
      <dgm:prSet presAssocID="{D1C7AA71-1F36-475B-925B-426FEBABD156}" presName="circleA" presStyleLbl="node1" presStyleIdx="4" presStyleCnt="10" custLinFactX="72444" custLinFactNeighborX="100000" custLinFactNeighborY="6240"/>
      <dgm:spPr/>
    </dgm:pt>
    <dgm:pt modelId="{883EFA43-5556-4DE3-B74B-0D769ECCEEDD}" type="pres">
      <dgm:prSet presAssocID="{D1C7AA71-1F36-475B-925B-426FEBABD156}" presName="spaceA" presStyleCnt="0"/>
      <dgm:spPr/>
    </dgm:pt>
    <dgm:pt modelId="{59DE2484-C9C1-49C3-B7A4-1AC88202B15E}" type="pres">
      <dgm:prSet presAssocID="{DB77E14B-F5AD-4385-8A1C-A810E30131FF}" presName="space" presStyleCnt="0"/>
      <dgm:spPr/>
    </dgm:pt>
    <dgm:pt modelId="{998E4A7C-107C-40E0-9415-17DCD6B49070}" type="pres">
      <dgm:prSet presAssocID="{0F053E3B-69FE-4FD5-BDD9-7032CD39F551}" presName="compositeB" presStyleCnt="0"/>
      <dgm:spPr/>
    </dgm:pt>
    <dgm:pt modelId="{CC71672D-89B2-435F-BF98-0C3DFC5E85CE}" type="pres">
      <dgm:prSet presAssocID="{0F053E3B-69FE-4FD5-BDD9-7032CD39F551}" presName="textB" presStyleLbl="revTx" presStyleIdx="5" presStyleCnt="10" custLinFactX="21126" custLinFactNeighborX="100000">
        <dgm:presLayoutVars>
          <dgm:bulletEnabled val="1"/>
        </dgm:presLayoutVars>
      </dgm:prSet>
      <dgm:spPr/>
    </dgm:pt>
    <dgm:pt modelId="{3D2DBC08-592F-406D-AD48-D3012E3F98B8}" type="pres">
      <dgm:prSet presAssocID="{0F053E3B-69FE-4FD5-BDD9-7032CD39F551}" presName="circleB" presStyleLbl="node1" presStyleIdx="5" presStyleCnt="10" custLinFactX="111927" custLinFactNeighborX="200000" custLinFactNeighborY="6240"/>
      <dgm:spPr/>
    </dgm:pt>
    <dgm:pt modelId="{F409C242-35C9-46AA-8C6D-B1143DE332DE}" type="pres">
      <dgm:prSet presAssocID="{0F053E3B-69FE-4FD5-BDD9-7032CD39F551}" presName="spaceB" presStyleCnt="0"/>
      <dgm:spPr/>
    </dgm:pt>
    <dgm:pt modelId="{2A503BE5-C428-47AD-9E1C-8BFB4909C1C1}" type="pres">
      <dgm:prSet presAssocID="{9BA50B90-801B-4091-9B3C-A6F4BFA26081}" presName="space" presStyleCnt="0"/>
      <dgm:spPr/>
    </dgm:pt>
    <dgm:pt modelId="{79A26A93-1114-4267-B865-9EEE2159CC00}" type="pres">
      <dgm:prSet presAssocID="{22F27A41-1758-48BD-ADF1-1BE1C29F4357}" presName="compositeA" presStyleCnt="0"/>
      <dgm:spPr/>
    </dgm:pt>
    <dgm:pt modelId="{7C2B0A0A-1EC4-41A3-B2D2-39C0EA0255B8}" type="pres">
      <dgm:prSet presAssocID="{22F27A41-1758-48BD-ADF1-1BE1C29F4357}" presName="textA" presStyleLbl="revTx" presStyleIdx="6" presStyleCnt="10" custLinFactNeighborX="89811" custLinFactNeighborY="790">
        <dgm:presLayoutVars>
          <dgm:bulletEnabled val="1"/>
        </dgm:presLayoutVars>
      </dgm:prSet>
      <dgm:spPr/>
    </dgm:pt>
    <dgm:pt modelId="{0B6667DA-E1CB-4F22-A9EA-2D1A059AB36D}" type="pres">
      <dgm:prSet presAssocID="{22F27A41-1758-48BD-ADF1-1BE1C29F4357}" presName="circleA" presStyleLbl="node1" presStyleIdx="6" presStyleCnt="10" custLinFactX="100000" custLinFactNeighborX="147303" custLinFactNeighborY="6240"/>
      <dgm:spPr/>
    </dgm:pt>
    <dgm:pt modelId="{E45E9402-9E0A-4DAA-94FF-0075C53329D0}" type="pres">
      <dgm:prSet presAssocID="{22F27A41-1758-48BD-ADF1-1BE1C29F4357}" presName="spaceA" presStyleCnt="0"/>
      <dgm:spPr/>
    </dgm:pt>
    <dgm:pt modelId="{B004F5B4-6782-4260-8CE8-AEEECFA208A6}" type="pres">
      <dgm:prSet presAssocID="{23F835CD-AABB-48A1-99FD-F20B80C352B8}" presName="space" presStyleCnt="0"/>
      <dgm:spPr/>
    </dgm:pt>
    <dgm:pt modelId="{50CDDABB-1A46-41D4-869B-1F1E17ABDBDF}" type="pres">
      <dgm:prSet presAssocID="{FCE083F6-5CDE-4236-8217-4598D68CD1A2}" presName="compositeB" presStyleCnt="0"/>
      <dgm:spPr/>
    </dgm:pt>
    <dgm:pt modelId="{7413043A-6977-4EB6-B57C-9E7C4403C275}" type="pres">
      <dgm:prSet presAssocID="{FCE083F6-5CDE-4236-8217-4598D68CD1A2}" presName="textB" presStyleLbl="revTx" presStyleIdx="7" presStyleCnt="10" custLinFactNeighborX="72085" custLinFactNeighborY="395">
        <dgm:presLayoutVars>
          <dgm:bulletEnabled val="1"/>
        </dgm:presLayoutVars>
      </dgm:prSet>
      <dgm:spPr/>
    </dgm:pt>
    <dgm:pt modelId="{5EB4891D-06BB-444A-B007-916665209FD0}" type="pres">
      <dgm:prSet presAssocID="{FCE083F6-5CDE-4236-8217-4598D68CD1A2}" presName="circleB" presStyleLbl="node1" presStyleIdx="7" presStyleCnt="10" custScaleX="100000" custScaleY="100000" custLinFactX="86414" custLinFactNeighborX="100000" custLinFactNeighborY="6240"/>
      <dgm:spPr/>
    </dgm:pt>
    <dgm:pt modelId="{87845F6D-597D-4193-92C9-58ACEF93B2B8}" type="pres">
      <dgm:prSet presAssocID="{FCE083F6-5CDE-4236-8217-4598D68CD1A2}" presName="spaceB" presStyleCnt="0"/>
      <dgm:spPr/>
    </dgm:pt>
    <dgm:pt modelId="{466C134D-F098-4832-932D-996886F63C8A}" type="pres">
      <dgm:prSet presAssocID="{38866736-01C0-4586-961F-3C18EC0875FE}" presName="space" presStyleCnt="0"/>
      <dgm:spPr/>
    </dgm:pt>
    <dgm:pt modelId="{5AA705D9-EF6E-49F4-9B36-077F7E211B15}" type="pres">
      <dgm:prSet presAssocID="{00F8DB28-9B01-403B-A630-0E8BAC4FCE5A}" presName="compositeA" presStyleCnt="0"/>
      <dgm:spPr/>
    </dgm:pt>
    <dgm:pt modelId="{CB0C31C2-81BF-4BE7-8884-10F30C506DB6}" type="pres">
      <dgm:prSet presAssocID="{00F8DB28-9B01-403B-A630-0E8BAC4FCE5A}" presName="textA" presStyleLbl="revTx" presStyleIdx="8" presStyleCnt="10" custLinFactNeighborX="45496">
        <dgm:presLayoutVars>
          <dgm:bulletEnabled val="1"/>
        </dgm:presLayoutVars>
      </dgm:prSet>
      <dgm:spPr/>
    </dgm:pt>
    <dgm:pt modelId="{ABF35962-E9C1-4FA5-823C-61006EDBBDDC}" type="pres">
      <dgm:prSet presAssocID="{00F8DB28-9B01-403B-A630-0E8BAC4FCE5A}" presName="circleA" presStyleLbl="node1" presStyleIdx="8" presStyleCnt="10" custLinFactX="24803" custLinFactNeighborX="100000" custLinFactNeighborY="6240"/>
      <dgm:spPr/>
    </dgm:pt>
    <dgm:pt modelId="{BF8B1DAF-108C-4D9D-908B-535172CE4F7C}" type="pres">
      <dgm:prSet presAssocID="{00F8DB28-9B01-403B-A630-0E8BAC4FCE5A}" presName="spaceA" presStyleCnt="0"/>
      <dgm:spPr/>
    </dgm:pt>
    <dgm:pt modelId="{CF27E4FA-F841-49C9-86CA-840668A31EC2}" type="pres">
      <dgm:prSet presAssocID="{27DF4875-C63F-45F0-874A-90C240B321CD}" presName="space" presStyleCnt="0"/>
      <dgm:spPr/>
    </dgm:pt>
    <dgm:pt modelId="{FC0B9CC5-A9A3-4CA5-9227-8EE40CDD0849}" type="pres">
      <dgm:prSet presAssocID="{EE62858A-EE20-49C9-B853-3869D528AAB2}" presName="compositeB" presStyleCnt="0"/>
      <dgm:spPr/>
    </dgm:pt>
    <dgm:pt modelId="{FF50FDE2-C020-4C04-A806-7B867F4D69AB}" type="pres">
      <dgm:prSet presAssocID="{EE62858A-EE20-49C9-B853-3869D528AAB2}" presName="textB" presStyleLbl="revTx" presStyleIdx="9" presStyleCnt="10" custLinFactNeighborX="41951">
        <dgm:presLayoutVars>
          <dgm:bulletEnabled val="1"/>
        </dgm:presLayoutVars>
      </dgm:prSet>
      <dgm:spPr/>
    </dgm:pt>
    <dgm:pt modelId="{D860F6F2-6BC5-4057-B417-FE9D90E4AA97}" type="pres">
      <dgm:prSet presAssocID="{EE62858A-EE20-49C9-B853-3869D528AAB2}" presName="circleB" presStyleLbl="node1" presStyleIdx="9" presStyleCnt="10" custLinFactX="15324" custLinFactNeighborX="100000" custLinFactNeighborY="6240"/>
      <dgm:spPr/>
    </dgm:pt>
    <dgm:pt modelId="{7214C00F-7AAE-4E9C-AE61-06A219DA1609}" type="pres">
      <dgm:prSet presAssocID="{EE62858A-EE20-49C9-B853-3869D528AAB2}" presName="spaceB" presStyleCnt="0"/>
      <dgm:spPr/>
    </dgm:pt>
  </dgm:ptLst>
  <dgm:cxnLst>
    <dgm:cxn modelId="{173CFE12-770F-48AF-ADD4-A6962F787596}" type="presOf" srcId="{D1C7AA71-1F36-475B-925B-426FEBABD156}" destId="{52D2C4FC-44E0-4844-B5FF-9F46FEA0B1FD}" srcOrd="0" destOrd="0" presId="urn:microsoft.com/office/officeart/2005/8/layout/hProcess11"/>
    <dgm:cxn modelId="{4E9EDC15-1D9C-48AE-98AC-0C39EC135D0E}" srcId="{CFFF5B62-D5AD-4C9C-8289-0ED826DDE2E2}" destId="{D1C7AA71-1F36-475B-925B-426FEBABD156}" srcOrd="4" destOrd="0" parTransId="{4B8E4437-8C54-47EF-BF66-E5C22F4FA4EA}" sibTransId="{DB77E14B-F5AD-4385-8A1C-A810E30131FF}"/>
    <dgm:cxn modelId="{6D0CE01D-9DDA-4B77-8147-56F7B6884A6D}" srcId="{CFFF5B62-D5AD-4C9C-8289-0ED826DDE2E2}" destId="{C365332C-1FA5-4AC9-A052-04F287DEA38A}" srcOrd="1" destOrd="0" parTransId="{596F6B44-11DD-466B-B0CC-7D4F8E99E00F}" sibTransId="{AA746614-EE1A-48FA-9EA4-4157A85F8B85}"/>
    <dgm:cxn modelId="{B116B524-B55B-4954-8621-8D345F5F2293}" srcId="{CFFF5B62-D5AD-4C9C-8289-0ED826DDE2E2}" destId="{22F27A41-1758-48BD-ADF1-1BE1C29F4357}" srcOrd="6" destOrd="0" parTransId="{9D63DAA5-1B50-45DC-BBF2-A41B125F062C}" sibTransId="{23F835CD-AABB-48A1-99FD-F20B80C352B8}"/>
    <dgm:cxn modelId="{03127D29-7057-435E-BDDA-1F2ED83C024D}" srcId="{CFFF5B62-D5AD-4C9C-8289-0ED826DDE2E2}" destId="{EE62858A-EE20-49C9-B853-3869D528AAB2}" srcOrd="9" destOrd="0" parTransId="{65AFF114-72D6-4ADB-A7B1-EBE77B1BF418}" sibTransId="{1D8930D3-C419-45E8-B489-353304C247D0}"/>
    <dgm:cxn modelId="{86375632-6A44-4C1B-BE57-99A9A5782ECE}" srcId="{CFFF5B62-D5AD-4C9C-8289-0ED826DDE2E2}" destId="{0F053E3B-69FE-4FD5-BDD9-7032CD39F551}" srcOrd="5" destOrd="0" parTransId="{E3AEF432-C639-4786-AC48-A66B55F1D7D5}" sibTransId="{9BA50B90-801B-4091-9B3C-A6F4BFA26081}"/>
    <dgm:cxn modelId="{BEB73939-D0B1-41DE-8D1C-1A5E1540C9E0}" type="presOf" srcId="{22F27A41-1758-48BD-ADF1-1BE1C29F4357}" destId="{7C2B0A0A-1EC4-41A3-B2D2-39C0EA0255B8}" srcOrd="0" destOrd="0" presId="urn:microsoft.com/office/officeart/2005/8/layout/hProcess11"/>
    <dgm:cxn modelId="{243C713D-9C80-40B5-BF6C-BAF56B084C35}" srcId="{CFFF5B62-D5AD-4C9C-8289-0ED826DDE2E2}" destId="{FCE083F6-5CDE-4236-8217-4598D68CD1A2}" srcOrd="7" destOrd="0" parTransId="{98FC45AB-EC23-4B4D-9B69-8D8DF412BE87}" sibTransId="{38866736-01C0-4586-961F-3C18EC0875FE}"/>
    <dgm:cxn modelId="{7BDAD33E-6815-43EC-895B-8572AF7D2CB5}" type="presOf" srcId="{EE62858A-EE20-49C9-B853-3869D528AAB2}" destId="{FF50FDE2-C020-4C04-A806-7B867F4D69AB}" srcOrd="0" destOrd="0" presId="urn:microsoft.com/office/officeart/2005/8/layout/hProcess11"/>
    <dgm:cxn modelId="{171F435E-CEF7-4133-99DD-BE2D8A6A0A04}" type="presOf" srcId="{B236DBDA-A3C5-480C-866A-827787D0AD49}" destId="{EAE4CE45-B344-4173-B7A4-8752B8641572}" srcOrd="0" destOrd="0" presId="urn:microsoft.com/office/officeart/2005/8/layout/hProcess11"/>
    <dgm:cxn modelId="{1ABE0442-1C8F-4DB4-83D3-CB3CA713710C}" type="presOf" srcId="{0F053E3B-69FE-4FD5-BDD9-7032CD39F551}" destId="{CC71672D-89B2-435F-BF98-0C3DFC5E85CE}" srcOrd="0" destOrd="0" presId="urn:microsoft.com/office/officeart/2005/8/layout/hProcess11"/>
    <dgm:cxn modelId="{9C5A7B44-B1E6-4BE0-99C8-750B50D615A8}" type="presOf" srcId="{00F8DB28-9B01-403B-A630-0E8BAC4FCE5A}" destId="{CB0C31C2-81BF-4BE7-8884-10F30C506DB6}" srcOrd="0" destOrd="0" presId="urn:microsoft.com/office/officeart/2005/8/layout/hProcess11"/>
    <dgm:cxn modelId="{0B4F4975-7967-432A-8EBD-24E653CB8C88}" srcId="{CFFF5B62-D5AD-4C9C-8289-0ED826DDE2E2}" destId="{00F8DB28-9B01-403B-A630-0E8BAC4FCE5A}" srcOrd="8" destOrd="0" parTransId="{9682E913-5AE3-4CFF-8915-E6080404E053}" sibTransId="{27DF4875-C63F-45F0-874A-90C240B321CD}"/>
    <dgm:cxn modelId="{2F61DE86-20DD-4759-A0BF-9251D10089CF}" type="presOf" srcId="{C365332C-1FA5-4AC9-A052-04F287DEA38A}" destId="{9119190F-1E83-40E3-9EEC-7FC81DC2F150}" srcOrd="0" destOrd="0" presId="urn:microsoft.com/office/officeart/2005/8/layout/hProcess11"/>
    <dgm:cxn modelId="{600C5587-5E51-4F99-A62D-AD5B01C9ED88}" type="presOf" srcId="{FCE083F6-5CDE-4236-8217-4598D68CD1A2}" destId="{7413043A-6977-4EB6-B57C-9E7C4403C275}" srcOrd="0" destOrd="0" presId="urn:microsoft.com/office/officeart/2005/8/layout/hProcess11"/>
    <dgm:cxn modelId="{0724A588-E94C-4E80-BA7F-3E0750C79268}" srcId="{CFFF5B62-D5AD-4C9C-8289-0ED826DDE2E2}" destId="{505A0B13-2162-4F97-9234-371B62FEE2EB}" srcOrd="3" destOrd="0" parTransId="{0755E3C8-B2CD-4F6D-8BF7-4B5CE9129A58}" sibTransId="{DD0E490E-9761-4443-84D1-F82A7A0AFBB1}"/>
    <dgm:cxn modelId="{2EB4B39A-421E-456F-A14C-AB4343E00D87}" type="presOf" srcId="{109A374A-BC38-408A-B056-16279E892650}" destId="{76EAD35F-2164-4512-8254-408C0A7DE11E}" srcOrd="0" destOrd="0" presId="urn:microsoft.com/office/officeart/2005/8/layout/hProcess11"/>
    <dgm:cxn modelId="{E4D57CA9-B072-4408-AA12-C55361DE895E}" srcId="{CFFF5B62-D5AD-4C9C-8289-0ED826DDE2E2}" destId="{B236DBDA-A3C5-480C-866A-827787D0AD49}" srcOrd="2" destOrd="0" parTransId="{096445AF-61C1-4331-868B-FF6552A23606}" sibTransId="{E30B8859-4FEC-4BD0-8037-061D551F6E7E}"/>
    <dgm:cxn modelId="{4A590FB4-BB1B-4568-94BF-FD9DFC6F4133}" srcId="{CFFF5B62-D5AD-4C9C-8289-0ED826DDE2E2}" destId="{109A374A-BC38-408A-B056-16279E892650}" srcOrd="0" destOrd="0" parTransId="{D75C851A-1CBF-410F-9C2B-E61E0167E036}" sibTransId="{6FE625F8-EF13-4E78-9998-8C654286CB45}"/>
    <dgm:cxn modelId="{9CAEB7D3-752F-4A6D-B18F-6FF9C9C0A12E}" type="presOf" srcId="{505A0B13-2162-4F97-9234-371B62FEE2EB}" destId="{FF73AA3F-9F38-4D15-A2FE-CEF5205509BE}" srcOrd="0" destOrd="0" presId="urn:microsoft.com/office/officeart/2005/8/layout/hProcess11"/>
    <dgm:cxn modelId="{D4AF72DD-8100-48F2-A2BD-6CBD90638C88}" type="presOf" srcId="{CFFF5B62-D5AD-4C9C-8289-0ED826DDE2E2}" destId="{851E9904-C991-4698-9FC1-EE4B6F0875ED}" srcOrd="0" destOrd="0" presId="urn:microsoft.com/office/officeart/2005/8/layout/hProcess11"/>
    <dgm:cxn modelId="{6AD9BFE6-398F-43A4-9FE7-962DA7F09C3F}" type="presParOf" srcId="{851E9904-C991-4698-9FC1-EE4B6F0875ED}" destId="{466578B4-BAE1-46FF-A6C3-D90DF373BF2C}" srcOrd="0" destOrd="0" presId="urn:microsoft.com/office/officeart/2005/8/layout/hProcess11"/>
    <dgm:cxn modelId="{2F4EE866-1DC0-4308-B689-A8774E440346}" type="presParOf" srcId="{851E9904-C991-4698-9FC1-EE4B6F0875ED}" destId="{03C2F18B-1638-4CD5-813C-A7EC23F43B27}" srcOrd="1" destOrd="0" presId="urn:microsoft.com/office/officeart/2005/8/layout/hProcess11"/>
    <dgm:cxn modelId="{22BAB45C-4EE4-4217-99E6-6E97F8B3AD55}" type="presParOf" srcId="{03C2F18B-1638-4CD5-813C-A7EC23F43B27}" destId="{BA454516-CEB7-4587-B54C-7AB672B8F05D}" srcOrd="0" destOrd="0" presId="urn:microsoft.com/office/officeart/2005/8/layout/hProcess11"/>
    <dgm:cxn modelId="{6418F071-2178-41D4-BA86-D6D88994F20C}" type="presParOf" srcId="{BA454516-CEB7-4587-B54C-7AB672B8F05D}" destId="{76EAD35F-2164-4512-8254-408C0A7DE11E}" srcOrd="0" destOrd="0" presId="urn:microsoft.com/office/officeart/2005/8/layout/hProcess11"/>
    <dgm:cxn modelId="{FFC32913-D2A3-41D0-99BB-5C7B7C3B3A57}" type="presParOf" srcId="{BA454516-CEB7-4587-B54C-7AB672B8F05D}" destId="{FE51754A-DF5C-4D5A-946F-629B579A3B5F}" srcOrd="1" destOrd="0" presId="urn:microsoft.com/office/officeart/2005/8/layout/hProcess11"/>
    <dgm:cxn modelId="{2AC290A4-896D-4E96-AF07-E6F42A7ED1B7}" type="presParOf" srcId="{BA454516-CEB7-4587-B54C-7AB672B8F05D}" destId="{983E5641-4638-4188-ABD8-40039BD62C02}" srcOrd="2" destOrd="0" presId="urn:microsoft.com/office/officeart/2005/8/layout/hProcess11"/>
    <dgm:cxn modelId="{736C9612-644A-4D8E-AA6E-BEDB479046B3}" type="presParOf" srcId="{03C2F18B-1638-4CD5-813C-A7EC23F43B27}" destId="{637499F5-1F71-4343-A88C-0ECBF81CA43E}" srcOrd="1" destOrd="0" presId="urn:microsoft.com/office/officeart/2005/8/layout/hProcess11"/>
    <dgm:cxn modelId="{0BADF843-7BA4-4BAD-9785-3CD8C2DA8609}" type="presParOf" srcId="{03C2F18B-1638-4CD5-813C-A7EC23F43B27}" destId="{BD498668-AD3C-4F96-9A8D-5EBD315B5386}" srcOrd="2" destOrd="0" presId="urn:microsoft.com/office/officeart/2005/8/layout/hProcess11"/>
    <dgm:cxn modelId="{C25D4A83-521A-40BE-8A83-936455ABFE29}" type="presParOf" srcId="{BD498668-AD3C-4F96-9A8D-5EBD315B5386}" destId="{9119190F-1E83-40E3-9EEC-7FC81DC2F150}" srcOrd="0" destOrd="0" presId="urn:microsoft.com/office/officeart/2005/8/layout/hProcess11"/>
    <dgm:cxn modelId="{DD7F8EDB-EC98-4D07-AFCC-E7F9E8A86C1A}" type="presParOf" srcId="{BD498668-AD3C-4F96-9A8D-5EBD315B5386}" destId="{DC78D3A7-398C-4CCD-BF6F-5699D54A8F91}" srcOrd="1" destOrd="0" presId="urn:microsoft.com/office/officeart/2005/8/layout/hProcess11"/>
    <dgm:cxn modelId="{40B7AA3B-E7AA-437D-9D75-A4CA65672F35}" type="presParOf" srcId="{BD498668-AD3C-4F96-9A8D-5EBD315B5386}" destId="{8B13CACC-C8A6-4FAA-814F-51C888A51CFB}" srcOrd="2" destOrd="0" presId="urn:microsoft.com/office/officeart/2005/8/layout/hProcess11"/>
    <dgm:cxn modelId="{688A4E85-79FF-4930-A921-AB8293D3BABB}" type="presParOf" srcId="{03C2F18B-1638-4CD5-813C-A7EC23F43B27}" destId="{F9512E31-6358-4BC1-8A2C-6F5FEACCE1C2}" srcOrd="3" destOrd="0" presId="urn:microsoft.com/office/officeart/2005/8/layout/hProcess11"/>
    <dgm:cxn modelId="{58EEA0E9-F7BE-4408-904E-A3C5D84A7E37}" type="presParOf" srcId="{03C2F18B-1638-4CD5-813C-A7EC23F43B27}" destId="{A6B9C6A6-5A7B-4AB3-8CB7-29C34086B37C}" srcOrd="4" destOrd="0" presId="urn:microsoft.com/office/officeart/2005/8/layout/hProcess11"/>
    <dgm:cxn modelId="{33D13E3B-7003-4DAF-AFA5-92B575F800BE}" type="presParOf" srcId="{A6B9C6A6-5A7B-4AB3-8CB7-29C34086B37C}" destId="{EAE4CE45-B344-4173-B7A4-8752B8641572}" srcOrd="0" destOrd="0" presId="urn:microsoft.com/office/officeart/2005/8/layout/hProcess11"/>
    <dgm:cxn modelId="{879C3C2E-DFF0-45FB-AF15-CC3A729089C5}" type="presParOf" srcId="{A6B9C6A6-5A7B-4AB3-8CB7-29C34086B37C}" destId="{365A6499-FABA-4E75-911C-C27EA15D2D6C}" srcOrd="1" destOrd="0" presId="urn:microsoft.com/office/officeart/2005/8/layout/hProcess11"/>
    <dgm:cxn modelId="{9E0EFDFF-9E7F-4C4C-88A6-14C7C9E3BC5F}" type="presParOf" srcId="{A6B9C6A6-5A7B-4AB3-8CB7-29C34086B37C}" destId="{BB114958-26E8-423A-93D9-50CCFCCC7455}" srcOrd="2" destOrd="0" presId="urn:microsoft.com/office/officeart/2005/8/layout/hProcess11"/>
    <dgm:cxn modelId="{DA8B6BB9-80FD-487D-B4BF-8F6507270A7F}" type="presParOf" srcId="{03C2F18B-1638-4CD5-813C-A7EC23F43B27}" destId="{AC8EB74C-C6EE-4FB9-9505-00FC3D998A51}" srcOrd="5" destOrd="0" presId="urn:microsoft.com/office/officeart/2005/8/layout/hProcess11"/>
    <dgm:cxn modelId="{D45776D0-103B-4B33-8061-2B6A709F8E18}" type="presParOf" srcId="{03C2F18B-1638-4CD5-813C-A7EC23F43B27}" destId="{163C8670-309B-4771-85E3-4B11D123D7F4}" srcOrd="6" destOrd="0" presId="urn:microsoft.com/office/officeart/2005/8/layout/hProcess11"/>
    <dgm:cxn modelId="{6B12E90A-59B4-4F90-8474-6C3A25522C18}" type="presParOf" srcId="{163C8670-309B-4771-85E3-4B11D123D7F4}" destId="{FF73AA3F-9F38-4D15-A2FE-CEF5205509BE}" srcOrd="0" destOrd="0" presId="urn:microsoft.com/office/officeart/2005/8/layout/hProcess11"/>
    <dgm:cxn modelId="{28BE6BDF-297B-40AA-A634-AA10A27A47EC}" type="presParOf" srcId="{163C8670-309B-4771-85E3-4B11D123D7F4}" destId="{A69C21C0-4391-4F48-A943-4E74AADC1113}" srcOrd="1" destOrd="0" presId="urn:microsoft.com/office/officeart/2005/8/layout/hProcess11"/>
    <dgm:cxn modelId="{4C38FCD1-0243-447B-82BF-90A96D58C40D}" type="presParOf" srcId="{163C8670-309B-4771-85E3-4B11D123D7F4}" destId="{FA6FF961-5EF6-4C30-A209-350E60A90125}" srcOrd="2" destOrd="0" presId="urn:microsoft.com/office/officeart/2005/8/layout/hProcess11"/>
    <dgm:cxn modelId="{3E0A4239-F861-42A9-9019-9D8F7B45AA4A}" type="presParOf" srcId="{03C2F18B-1638-4CD5-813C-A7EC23F43B27}" destId="{4A203FF8-1157-4D51-9260-26922D2F8008}" srcOrd="7" destOrd="0" presId="urn:microsoft.com/office/officeart/2005/8/layout/hProcess11"/>
    <dgm:cxn modelId="{3BE45F6C-2CFC-4D6E-A5EC-C065414BF97F}" type="presParOf" srcId="{03C2F18B-1638-4CD5-813C-A7EC23F43B27}" destId="{81BA93A8-310F-4CA7-9678-D9A41A218155}" srcOrd="8" destOrd="0" presId="urn:microsoft.com/office/officeart/2005/8/layout/hProcess11"/>
    <dgm:cxn modelId="{37FBF29B-1E30-49A1-8FD3-14CC9B10BB8E}" type="presParOf" srcId="{81BA93A8-310F-4CA7-9678-D9A41A218155}" destId="{52D2C4FC-44E0-4844-B5FF-9F46FEA0B1FD}" srcOrd="0" destOrd="0" presId="urn:microsoft.com/office/officeart/2005/8/layout/hProcess11"/>
    <dgm:cxn modelId="{16FAB7B1-5FF8-49A4-9F6C-3F710D2B9A0D}" type="presParOf" srcId="{81BA93A8-310F-4CA7-9678-D9A41A218155}" destId="{A9BD1BF5-B0E9-416F-984F-352D207563A6}" srcOrd="1" destOrd="0" presId="urn:microsoft.com/office/officeart/2005/8/layout/hProcess11"/>
    <dgm:cxn modelId="{B99DCDE5-175F-4F88-8B73-930235DACE0D}" type="presParOf" srcId="{81BA93A8-310F-4CA7-9678-D9A41A218155}" destId="{883EFA43-5556-4DE3-B74B-0D769ECCEEDD}" srcOrd="2" destOrd="0" presId="urn:microsoft.com/office/officeart/2005/8/layout/hProcess11"/>
    <dgm:cxn modelId="{F3C9B29C-26D1-48D3-9065-84E48A8D4B3A}" type="presParOf" srcId="{03C2F18B-1638-4CD5-813C-A7EC23F43B27}" destId="{59DE2484-C9C1-49C3-B7A4-1AC88202B15E}" srcOrd="9" destOrd="0" presId="urn:microsoft.com/office/officeart/2005/8/layout/hProcess11"/>
    <dgm:cxn modelId="{CB87CCD8-99C2-491D-9A81-7A3644464195}" type="presParOf" srcId="{03C2F18B-1638-4CD5-813C-A7EC23F43B27}" destId="{998E4A7C-107C-40E0-9415-17DCD6B49070}" srcOrd="10" destOrd="0" presId="urn:microsoft.com/office/officeart/2005/8/layout/hProcess11"/>
    <dgm:cxn modelId="{743C516B-F996-472A-9357-EA437BCE966D}" type="presParOf" srcId="{998E4A7C-107C-40E0-9415-17DCD6B49070}" destId="{CC71672D-89B2-435F-BF98-0C3DFC5E85CE}" srcOrd="0" destOrd="0" presId="urn:microsoft.com/office/officeart/2005/8/layout/hProcess11"/>
    <dgm:cxn modelId="{A5433FFB-BD40-45A6-95A8-2F1010692E49}" type="presParOf" srcId="{998E4A7C-107C-40E0-9415-17DCD6B49070}" destId="{3D2DBC08-592F-406D-AD48-D3012E3F98B8}" srcOrd="1" destOrd="0" presId="urn:microsoft.com/office/officeart/2005/8/layout/hProcess11"/>
    <dgm:cxn modelId="{7DA35B73-F0DD-4BC9-A576-2A3A61BE5789}" type="presParOf" srcId="{998E4A7C-107C-40E0-9415-17DCD6B49070}" destId="{F409C242-35C9-46AA-8C6D-B1143DE332DE}" srcOrd="2" destOrd="0" presId="urn:microsoft.com/office/officeart/2005/8/layout/hProcess11"/>
    <dgm:cxn modelId="{C339A7A0-49AE-4879-A489-FD877EB9B512}" type="presParOf" srcId="{03C2F18B-1638-4CD5-813C-A7EC23F43B27}" destId="{2A503BE5-C428-47AD-9E1C-8BFB4909C1C1}" srcOrd="11" destOrd="0" presId="urn:microsoft.com/office/officeart/2005/8/layout/hProcess11"/>
    <dgm:cxn modelId="{E2DFD1B3-DC1D-444A-A243-FA7926DEDD8B}" type="presParOf" srcId="{03C2F18B-1638-4CD5-813C-A7EC23F43B27}" destId="{79A26A93-1114-4267-B865-9EEE2159CC00}" srcOrd="12" destOrd="0" presId="urn:microsoft.com/office/officeart/2005/8/layout/hProcess11"/>
    <dgm:cxn modelId="{A95F1704-7737-4D98-8071-5D8D6E8F4280}" type="presParOf" srcId="{79A26A93-1114-4267-B865-9EEE2159CC00}" destId="{7C2B0A0A-1EC4-41A3-B2D2-39C0EA0255B8}" srcOrd="0" destOrd="0" presId="urn:microsoft.com/office/officeart/2005/8/layout/hProcess11"/>
    <dgm:cxn modelId="{E494A740-F0D5-4E7C-83EA-6E8325005DB8}" type="presParOf" srcId="{79A26A93-1114-4267-B865-9EEE2159CC00}" destId="{0B6667DA-E1CB-4F22-A9EA-2D1A059AB36D}" srcOrd="1" destOrd="0" presId="urn:microsoft.com/office/officeart/2005/8/layout/hProcess11"/>
    <dgm:cxn modelId="{42AF7742-7EDD-45F0-A8C3-5327D8986B2E}" type="presParOf" srcId="{79A26A93-1114-4267-B865-9EEE2159CC00}" destId="{E45E9402-9E0A-4DAA-94FF-0075C53329D0}" srcOrd="2" destOrd="0" presId="urn:microsoft.com/office/officeart/2005/8/layout/hProcess11"/>
    <dgm:cxn modelId="{6F4BCFBA-098A-4968-9145-A8B1EB37286C}" type="presParOf" srcId="{03C2F18B-1638-4CD5-813C-A7EC23F43B27}" destId="{B004F5B4-6782-4260-8CE8-AEEECFA208A6}" srcOrd="13" destOrd="0" presId="urn:microsoft.com/office/officeart/2005/8/layout/hProcess11"/>
    <dgm:cxn modelId="{F29C8EC9-46F3-450C-8B73-4DCEAA18B1BE}" type="presParOf" srcId="{03C2F18B-1638-4CD5-813C-A7EC23F43B27}" destId="{50CDDABB-1A46-41D4-869B-1F1E17ABDBDF}" srcOrd="14" destOrd="0" presId="urn:microsoft.com/office/officeart/2005/8/layout/hProcess11"/>
    <dgm:cxn modelId="{1845518A-1DC4-4E28-8A89-208D551A9499}" type="presParOf" srcId="{50CDDABB-1A46-41D4-869B-1F1E17ABDBDF}" destId="{7413043A-6977-4EB6-B57C-9E7C4403C275}" srcOrd="0" destOrd="0" presId="urn:microsoft.com/office/officeart/2005/8/layout/hProcess11"/>
    <dgm:cxn modelId="{2319021B-E226-4B35-989E-B18FEFC06896}" type="presParOf" srcId="{50CDDABB-1A46-41D4-869B-1F1E17ABDBDF}" destId="{5EB4891D-06BB-444A-B007-916665209FD0}" srcOrd="1" destOrd="0" presId="urn:microsoft.com/office/officeart/2005/8/layout/hProcess11"/>
    <dgm:cxn modelId="{2F7ADDE5-B41E-4B11-BA5A-E024AFF9E02F}" type="presParOf" srcId="{50CDDABB-1A46-41D4-869B-1F1E17ABDBDF}" destId="{87845F6D-597D-4193-92C9-58ACEF93B2B8}" srcOrd="2" destOrd="0" presId="urn:microsoft.com/office/officeart/2005/8/layout/hProcess11"/>
    <dgm:cxn modelId="{AD353EDC-4D57-4CFD-BE17-633ABD1451D9}" type="presParOf" srcId="{03C2F18B-1638-4CD5-813C-A7EC23F43B27}" destId="{466C134D-F098-4832-932D-996886F63C8A}" srcOrd="15" destOrd="0" presId="urn:microsoft.com/office/officeart/2005/8/layout/hProcess11"/>
    <dgm:cxn modelId="{426F0C1D-33BC-4BF8-9858-272B5B836C07}" type="presParOf" srcId="{03C2F18B-1638-4CD5-813C-A7EC23F43B27}" destId="{5AA705D9-EF6E-49F4-9B36-077F7E211B15}" srcOrd="16" destOrd="0" presId="urn:microsoft.com/office/officeart/2005/8/layout/hProcess11"/>
    <dgm:cxn modelId="{CE1B1ED3-C662-47EC-8500-2B33DDF9CB72}" type="presParOf" srcId="{5AA705D9-EF6E-49F4-9B36-077F7E211B15}" destId="{CB0C31C2-81BF-4BE7-8884-10F30C506DB6}" srcOrd="0" destOrd="0" presId="urn:microsoft.com/office/officeart/2005/8/layout/hProcess11"/>
    <dgm:cxn modelId="{59B7D458-1510-4FBB-9D7D-052EE2F59C95}" type="presParOf" srcId="{5AA705D9-EF6E-49F4-9B36-077F7E211B15}" destId="{ABF35962-E9C1-4FA5-823C-61006EDBBDDC}" srcOrd="1" destOrd="0" presId="urn:microsoft.com/office/officeart/2005/8/layout/hProcess11"/>
    <dgm:cxn modelId="{767F63BA-DFF7-4954-8ECD-BCB0C769D8AD}" type="presParOf" srcId="{5AA705D9-EF6E-49F4-9B36-077F7E211B15}" destId="{BF8B1DAF-108C-4D9D-908B-535172CE4F7C}" srcOrd="2" destOrd="0" presId="urn:microsoft.com/office/officeart/2005/8/layout/hProcess11"/>
    <dgm:cxn modelId="{D2A28DED-9A10-4E6F-B57D-283642D1CB01}" type="presParOf" srcId="{03C2F18B-1638-4CD5-813C-A7EC23F43B27}" destId="{CF27E4FA-F841-49C9-86CA-840668A31EC2}" srcOrd="17" destOrd="0" presId="urn:microsoft.com/office/officeart/2005/8/layout/hProcess11"/>
    <dgm:cxn modelId="{E88B7F25-8917-4032-B82D-32B30E2EB6E8}" type="presParOf" srcId="{03C2F18B-1638-4CD5-813C-A7EC23F43B27}" destId="{FC0B9CC5-A9A3-4CA5-9227-8EE40CDD0849}" srcOrd="18" destOrd="0" presId="urn:microsoft.com/office/officeart/2005/8/layout/hProcess11"/>
    <dgm:cxn modelId="{B1F36968-69EE-4F68-95A7-D61C30D7A0EB}" type="presParOf" srcId="{FC0B9CC5-A9A3-4CA5-9227-8EE40CDD0849}" destId="{FF50FDE2-C020-4C04-A806-7B867F4D69AB}" srcOrd="0" destOrd="0" presId="urn:microsoft.com/office/officeart/2005/8/layout/hProcess11"/>
    <dgm:cxn modelId="{7F827B73-A83E-4A66-8D65-93B5491B70C2}" type="presParOf" srcId="{FC0B9CC5-A9A3-4CA5-9227-8EE40CDD0849}" destId="{D860F6F2-6BC5-4057-B417-FE9D90E4AA97}" srcOrd="1" destOrd="0" presId="urn:microsoft.com/office/officeart/2005/8/layout/hProcess11"/>
    <dgm:cxn modelId="{BEEC454F-D6FD-4CE1-BE43-83A6BD8ABB4B}" type="presParOf" srcId="{FC0B9CC5-A9A3-4CA5-9227-8EE40CDD0849}" destId="{7214C00F-7AAE-4E9C-AE61-06A219DA160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578B4-BAE1-46FF-A6C3-D90DF373BF2C}">
      <dsp:nvSpPr>
        <dsp:cNvPr id="0" name=""/>
        <dsp:cNvSpPr/>
      </dsp:nvSpPr>
      <dsp:spPr>
        <a:xfrm>
          <a:off x="0" y="1142398"/>
          <a:ext cx="11835688" cy="152319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EAD35F-2164-4512-8254-408C0A7DE11E}">
      <dsp:nvSpPr>
        <dsp:cNvPr id="0" name=""/>
        <dsp:cNvSpPr/>
      </dsp:nvSpPr>
      <dsp:spPr>
        <a:xfrm>
          <a:off x="6273" y="0"/>
          <a:ext cx="1018140" cy="152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2019</a:t>
          </a:r>
          <a:br>
            <a:rPr lang="en-US" sz="1200" kern="1200" dirty="0"/>
          </a:br>
          <a:r>
            <a:rPr lang="en-US" sz="1200" kern="1200" dirty="0"/>
            <a:t>Delivered In-Person Training in Partnership with Signal</a:t>
          </a:r>
        </a:p>
      </dsp:txBody>
      <dsp:txXfrm>
        <a:off x="6273" y="0"/>
        <a:ext cx="1018140" cy="1523198"/>
      </dsp:txXfrm>
    </dsp:sp>
    <dsp:sp modelId="{FE51754A-DF5C-4D5A-946F-629B579A3B5F}">
      <dsp:nvSpPr>
        <dsp:cNvPr id="0" name=""/>
        <dsp:cNvSpPr/>
      </dsp:nvSpPr>
      <dsp:spPr>
        <a:xfrm>
          <a:off x="324944" y="1713597"/>
          <a:ext cx="380799" cy="3807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9190F-1E83-40E3-9EEC-7FC81DC2F150}">
      <dsp:nvSpPr>
        <dsp:cNvPr id="0" name=""/>
        <dsp:cNvSpPr/>
      </dsp:nvSpPr>
      <dsp:spPr>
        <a:xfrm>
          <a:off x="618125" y="2284797"/>
          <a:ext cx="1018140" cy="152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March 2020</a:t>
          </a:r>
          <a:br>
            <a:rPr lang="en-US" sz="1200" kern="1200" dirty="0"/>
          </a:br>
          <a:r>
            <a:rPr lang="en-US" sz="1200" kern="1200" dirty="0"/>
            <a:t>Start of COVID-19 Pandemic</a:t>
          </a:r>
        </a:p>
      </dsp:txBody>
      <dsp:txXfrm>
        <a:off x="618125" y="2284797"/>
        <a:ext cx="1018140" cy="1523198"/>
      </dsp:txXfrm>
    </dsp:sp>
    <dsp:sp modelId="{DC78D3A7-398C-4CCD-BF6F-5699D54A8F91}">
      <dsp:nvSpPr>
        <dsp:cNvPr id="0" name=""/>
        <dsp:cNvSpPr/>
      </dsp:nvSpPr>
      <dsp:spPr>
        <a:xfrm>
          <a:off x="930776" y="1737359"/>
          <a:ext cx="380799" cy="3807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CE45-B344-4173-B7A4-8752B8641572}">
      <dsp:nvSpPr>
        <dsp:cNvPr id="0" name=""/>
        <dsp:cNvSpPr/>
      </dsp:nvSpPr>
      <dsp:spPr>
        <a:xfrm>
          <a:off x="1254036" y="12033"/>
          <a:ext cx="1018140" cy="152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April 2020</a:t>
          </a:r>
          <a:br>
            <a:rPr lang="en-US" sz="1200" kern="1200" dirty="0"/>
          </a:br>
          <a:r>
            <a:rPr lang="en-US" sz="1200" kern="1200" dirty="0"/>
            <a:t>Training hosted </a:t>
          </a:r>
        </a:p>
      </dsp:txBody>
      <dsp:txXfrm>
        <a:off x="1254036" y="12033"/>
        <a:ext cx="1018140" cy="1523198"/>
      </dsp:txXfrm>
    </dsp:sp>
    <dsp:sp modelId="{365A6499-FABA-4E75-911C-C27EA15D2D6C}">
      <dsp:nvSpPr>
        <dsp:cNvPr id="0" name=""/>
        <dsp:cNvSpPr/>
      </dsp:nvSpPr>
      <dsp:spPr>
        <a:xfrm>
          <a:off x="1572704" y="1737359"/>
          <a:ext cx="380799" cy="3807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3AA3F-9F38-4D15-A2FE-CEF5205509BE}">
      <dsp:nvSpPr>
        <dsp:cNvPr id="0" name=""/>
        <dsp:cNvSpPr/>
      </dsp:nvSpPr>
      <dsp:spPr>
        <a:xfrm>
          <a:off x="3610461" y="2284797"/>
          <a:ext cx="1018140" cy="152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Quarter 3 2020</a:t>
          </a:r>
          <a:br>
            <a:rPr lang="en-US" sz="1200" kern="1200" dirty="0"/>
          </a:br>
          <a:r>
            <a:rPr lang="en-US" sz="1200" kern="1200" dirty="0"/>
            <a:t>Discussed Remote Risk Assessments</a:t>
          </a:r>
        </a:p>
      </dsp:txBody>
      <dsp:txXfrm>
        <a:off x="3610461" y="2284797"/>
        <a:ext cx="1018140" cy="1523198"/>
      </dsp:txXfrm>
    </dsp:sp>
    <dsp:sp modelId="{A69C21C0-4391-4F48-A943-4E74AADC1113}">
      <dsp:nvSpPr>
        <dsp:cNvPr id="0" name=""/>
        <dsp:cNvSpPr/>
      </dsp:nvSpPr>
      <dsp:spPr>
        <a:xfrm>
          <a:off x="3941161" y="1737359"/>
          <a:ext cx="380799" cy="3807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2C4FC-44E0-4844-B5FF-9F46FEA0B1FD}">
      <dsp:nvSpPr>
        <dsp:cNvPr id="0" name=""/>
        <dsp:cNvSpPr/>
      </dsp:nvSpPr>
      <dsp:spPr>
        <a:xfrm>
          <a:off x="4944205" y="0"/>
          <a:ext cx="1018140" cy="152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Quarter 4 2020</a:t>
          </a:r>
          <a:br>
            <a:rPr lang="en-US" sz="1200" kern="1200" dirty="0"/>
          </a:br>
          <a:r>
            <a:rPr lang="en-US" sz="1200" kern="1200" dirty="0"/>
            <a:t>Discussed Blended Risk Assessments</a:t>
          </a:r>
        </a:p>
      </dsp:txBody>
      <dsp:txXfrm>
        <a:off x="4944205" y="0"/>
        <a:ext cx="1018140" cy="1523198"/>
      </dsp:txXfrm>
    </dsp:sp>
    <dsp:sp modelId="{A9BD1BF5-B0E9-416F-984F-352D207563A6}">
      <dsp:nvSpPr>
        <dsp:cNvPr id="0" name=""/>
        <dsp:cNvSpPr/>
      </dsp:nvSpPr>
      <dsp:spPr>
        <a:xfrm>
          <a:off x="5257801" y="1737359"/>
          <a:ext cx="380799" cy="3807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71672D-89B2-435F-BF98-0C3DFC5E85CE}">
      <dsp:nvSpPr>
        <dsp:cNvPr id="0" name=""/>
        <dsp:cNvSpPr/>
      </dsp:nvSpPr>
      <dsp:spPr>
        <a:xfrm>
          <a:off x="6584746" y="2284797"/>
          <a:ext cx="1018140" cy="152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February 2021</a:t>
          </a:r>
          <a:br>
            <a:rPr lang="en-US" sz="1200" kern="1200" dirty="0"/>
          </a:br>
          <a:r>
            <a:rPr lang="en-US" sz="1200" kern="1200" dirty="0"/>
            <a:t>COVID Restrictions Eased </a:t>
          </a:r>
        </a:p>
      </dsp:txBody>
      <dsp:txXfrm>
        <a:off x="6584746" y="2284797"/>
        <a:ext cx="1018140" cy="1523198"/>
      </dsp:txXfrm>
    </dsp:sp>
    <dsp:sp modelId="{3D2DBC08-592F-406D-AD48-D3012E3F98B8}">
      <dsp:nvSpPr>
        <dsp:cNvPr id="0" name=""/>
        <dsp:cNvSpPr/>
      </dsp:nvSpPr>
      <dsp:spPr>
        <a:xfrm>
          <a:off x="6858000" y="1737359"/>
          <a:ext cx="380799" cy="3807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B0A0A-1EC4-41A3-B2D2-39C0EA0255B8}">
      <dsp:nvSpPr>
        <dsp:cNvPr id="0" name=""/>
        <dsp:cNvSpPr/>
      </dsp:nvSpPr>
      <dsp:spPr>
        <a:xfrm>
          <a:off x="7334963" y="12033"/>
          <a:ext cx="1018140" cy="152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March 2021</a:t>
          </a:r>
          <a:br>
            <a:rPr lang="en-US" sz="1200" kern="1200" dirty="0"/>
          </a:br>
          <a:r>
            <a:rPr lang="en-US" sz="1200" kern="1200" dirty="0"/>
            <a:t>Determined In-Person Risk Assessments </a:t>
          </a:r>
        </a:p>
      </dsp:txBody>
      <dsp:txXfrm>
        <a:off x="7334963" y="12033"/>
        <a:ext cx="1018140" cy="1523198"/>
      </dsp:txXfrm>
    </dsp:sp>
    <dsp:sp modelId="{0B6667DA-E1CB-4F22-A9EA-2D1A059AB36D}">
      <dsp:nvSpPr>
        <dsp:cNvPr id="0" name=""/>
        <dsp:cNvSpPr/>
      </dsp:nvSpPr>
      <dsp:spPr>
        <a:xfrm>
          <a:off x="7680960" y="1737359"/>
          <a:ext cx="380799" cy="3807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3043A-6977-4EB6-B57C-9E7C4403C275}">
      <dsp:nvSpPr>
        <dsp:cNvPr id="0" name=""/>
        <dsp:cNvSpPr/>
      </dsp:nvSpPr>
      <dsp:spPr>
        <a:xfrm>
          <a:off x="8223535" y="2284797"/>
          <a:ext cx="1018140" cy="152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April 2021</a:t>
          </a:r>
          <a:br>
            <a:rPr lang="en-US" sz="1200" kern="1200" dirty="0"/>
          </a:br>
          <a:r>
            <a:rPr lang="en-US" sz="1200" kern="1200" dirty="0"/>
            <a:t>Planned In-Person Risk Assessment</a:t>
          </a:r>
        </a:p>
      </dsp:txBody>
      <dsp:txXfrm>
        <a:off x="8223535" y="2284797"/>
        <a:ext cx="1018140" cy="1523198"/>
      </dsp:txXfrm>
    </dsp:sp>
    <dsp:sp modelId="{5EB4891D-06BB-444A-B007-916665209FD0}">
      <dsp:nvSpPr>
        <dsp:cNvPr id="0" name=""/>
        <dsp:cNvSpPr/>
      </dsp:nvSpPr>
      <dsp:spPr>
        <a:xfrm>
          <a:off x="8518142" y="1737359"/>
          <a:ext cx="380799" cy="3807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0C31C2-81BF-4BE7-8884-10F30C506DB6}">
      <dsp:nvSpPr>
        <dsp:cNvPr id="0" name=""/>
        <dsp:cNvSpPr/>
      </dsp:nvSpPr>
      <dsp:spPr>
        <a:xfrm>
          <a:off x="9021869" y="0"/>
          <a:ext cx="1018140" cy="152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May 2021</a:t>
          </a:r>
          <a:br>
            <a:rPr lang="en-US" sz="1200" kern="1200" dirty="0"/>
          </a:br>
          <a:r>
            <a:rPr lang="en-US" sz="1200" kern="1200" dirty="0"/>
            <a:t>Conducted Risk Assessment</a:t>
          </a:r>
        </a:p>
      </dsp:txBody>
      <dsp:txXfrm>
        <a:off x="9021869" y="0"/>
        <a:ext cx="1018140" cy="1523198"/>
      </dsp:txXfrm>
    </dsp:sp>
    <dsp:sp modelId="{ABF35962-E9C1-4FA5-823C-61006EDBBDDC}">
      <dsp:nvSpPr>
        <dsp:cNvPr id="0" name=""/>
        <dsp:cNvSpPr/>
      </dsp:nvSpPr>
      <dsp:spPr>
        <a:xfrm>
          <a:off x="9352576" y="1737359"/>
          <a:ext cx="380799" cy="3807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0FDE2-C020-4C04-A806-7B867F4D69AB}">
      <dsp:nvSpPr>
        <dsp:cNvPr id="0" name=""/>
        <dsp:cNvSpPr/>
      </dsp:nvSpPr>
      <dsp:spPr>
        <a:xfrm>
          <a:off x="10054824" y="2284797"/>
          <a:ext cx="1018140" cy="1523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Now</a:t>
          </a:r>
          <a:br>
            <a:rPr lang="en-US" sz="1200" kern="1200" dirty="0"/>
          </a:br>
          <a:r>
            <a:rPr lang="en-US" sz="1200" kern="1200" dirty="0"/>
            <a:t>Present Findings &amp; Outline for Future Risk Assessments</a:t>
          </a:r>
        </a:p>
      </dsp:txBody>
      <dsp:txXfrm>
        <a:off x="10054824" y="2284797"/>
        <a:ext cx="1018140" cy="1523198"/>
      </dsp:txXfrm>
    </dsp:sp>
    <dsp:sp modelId="{D860F6F2-6BC5-4057-B417-FE9D90E4AA97}">
      <dsp:nvSpPr>
        <dsp:cNvPr id="0" name=""/>
        <dsp:cNvSpPr/>
      </dsp:nvSpPr>
      <dsp:spPr>
        <a:xfrm>
          <a:off x="10385528" y="1737359"/>
          <a:ext cx="380799" cy="3807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1129442-FA67-4874-A825-60212EEB4DD2}" type="datetimeFigureOut">
              <a:rPr lang="en-US" smtClean="0"/>
              <a:t>7/29/2024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793D834-0214-4A86-8888-82F8A5B65F78}" type="slidenum">
              <a:rPr lang="en-US" smtClean="0"/>
              <a:t>‹#›</a:t>
            </a:fld>
            <a:endParaRPr lang="en-US"/>
          </a:p>
        </p:txBody>
      </p:sp>
    </p:spTree>
    <p:extLst>
      <p:ext uri="{BB962C8B-B14F-4D97-AF65-F5344CB8AC3E}">
        <p14:creationId xmlns:p14="http://schemas.microsoft.com/office/powerpoint/2010/main" val="280143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83B5-2946-0FE6-D9B5-57E859141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3C2B35-DE42-A4C7-A5F5-6CAC90992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04661A2-DDE2-BCDD-2348-818597EE73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AA0DCF-527E-F6ED-7243-81A280419199}"/>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66160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3784-C41D-D513-406D-0BEE02255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51E894-701B-64BA-C5A3-1B2D16E882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F925F-B761-27BA-1590-A2A33914421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E0CEB1-9EF6-7322-F212-AD011BD66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C68B6-46DD-15F6-C259-3D17B7324701}"/>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408113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0CB95B-9621-44EE-C705-AF77FE036B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FEA9B9-46BB-B986-4D9D-3F8F8737E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770C4-370F-EE47-697F-C5685B751C0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33A3A39-1216-CB78-2FE7-11D99184E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4DA36-6CD0-8F84-1676-7B3D458083B8}"/>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99839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A23F-CCCC-53EC-FEEE-A763D06A4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8B86E-4F45-0103-E42F-9D2DADA7DD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B1D59-B363-1B05-22AE-4B10A0B7204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9DF656A-8F51-B516-617A-F5CE9DC7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55F11-825C-5B84-F16D-017BC8C35B6B}"/>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54170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6F07-1FA8-4D84-8F12-5D0B0AA0B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F92582-9DB8-5B49-25EF-4FD481DFFB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29D5EC-2286-1924-E922-48469048B4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830B33C-E79C-EA86-691F-002F94CC2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C4B9E-75C8-C386-A220-8FBA53A7C08A}"/>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82085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E150-7E5E-4EFF-8949-48D71F1BA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F7681-5E60-236E-B5C7-067C77CA0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D2B7A8-74CC-DD43-337F-4B4FE41C29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46BB55-3AD5-C093-0BD1-627649CA9C5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14185A2-E71E-1135-3EFF-31AF23693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486F8-1088-21A8-F369-F22427FEF5FA}"/>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72211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3EA8-CF3C-AA69-39B6-02EF40B076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E1D5E1-4E1B-D602-2EF0-A8B56FF40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D40F4-1E02-B24A-4E35-79CAC8E5B9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80115A-DD27-6FA5-6EC2-CAE678165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B3860-A355-BC16-02E2-64DD6B572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199AFC-25D5-B6FF-164D-67B9320F922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A07574F-B922-7AC8-7C00-34ADE2CD7B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6F9F95-E3CA-0F42-DD19-489FA55352BC}"/>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33763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9F7C-A26C-9B23-2B18-6C8EE2DB8F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97C587-9CA9-2E3A-3A9A-8F1E4B98F3A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2DC5094E-6411-7564-097E-82D135D390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69D69F-C873-179A-48B9-5654CC326A77}"/>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41879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B23B1-6430-A19D-7843-BC0CF3A8FB9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0E2841F-E7FE-1637-E5AB-47C7B3AC1C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47954-04BB-8EC7-6FAE-3FCEFD84F0DC}"/>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64051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D2CC-40E0-70A6-C771-5FC75F374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2ADB20-B5C5-04F9-903F-B6A597078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06CCB-73A6-E8C4-6E18-7C9AF0F82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334BA-2DED-5A2F-3796-4723BDEB3C8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0CB4B76-3249-B4F9-315C-854B7D21E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56DE3-824A-DBAE-467D-F10915131E3F}"/>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0037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455B-3BD3-4E91-D34D-3A1A46713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BBC40-2FAD-D5EB-1F0E-2EFBF9B43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66AD03-23D7-5907-A84F-522FF9386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B5B21-F2EC-BFF2-F87D-6371CD0F3C7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6B567C3-3375-692E-2D4E-306A202F4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7CC3E-FDAB-2326-37DC-A07C1830FBA9}"/>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75693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118C6-B890-4E3F-03A8-EE93AF4A3CAB}"/>
              </a:ext>
            </a:extLst>
          </p:cNvPr>
          <p:cNvSpPr/>
          <p:nvPr userDrawn="1"/>
        </p:nvSpPr>
        <p:spPr>
          <a:xfrm>
            <a:off x="0" y="5965472"/>
            <a:ext cx="12192000" cy="89252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B1C01279-78E8-182A-CEDB-7A2242E06F3C}"/>
              </a:ext>
            </a:extLst>
          </p:cNvPr>
          <p:cNvSpPr>
            <a:spLocks noGrp="1"/>
          </p:cNvSpPr>
          <p:nvPr>
            <p:ph type="title"/>
          </p:nvPr>
        </p:nvSpPr>
        <p:spPr>
          <a:xfrm>
            <a:off x="755073" y="802267"/>
            <a:ext cx="10515600" cy="95989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B9F72-F3C8-6248-81DD-D823894735E6}"/>
              </a:ext>
            </a:extLst>
          </p:cNvPr>
          <p:cNvSpPr>
            <a:spLocks noGrp="1"/>
          </p:cNvSpPr>
          <p:nvPr>
            <p:ph type="body" idx="1"/>
          </p:nvPr>
        </p:nvSpPr>
        <p:spPr>
          <a:xfrm>
            <a:off x="838200" y="193369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8512015-2525-300A-B03A-4614FE712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6BB0C86-D65E-FFED-0EA4-A790F38CC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en-US" dirty="0"/>
          </a:p>
        </p:txBody>
      </p:sp>
      <p:pic>
        <p:nvPicPr>
          <p:cNvPr id="8" name="Picture 7" descr="A blue and white logo&#10;&#10;Description automatically generated">
            <a:extLst>
              <a:ext uri="{FF2B5EF4-FFF2-40B4-BE49-F238E27FC236}">
                <a16:creationId xmlns:a16="http://schemas.microsoft.com/office/drawing/2014/main" id="{A55F7483-561D-EF25-83FD-4D59C4F705D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100" y="99868"/>
            <a:ext cx="2279903" cy="656135"/>
          </a:xfrm>
          <a:prstGeom prst="rect">
            <a:avLst/>
          </a:prstGeom>
        </p:spPr>
      </p:pic>
      <p:pic>
        <p:nvPicPr>
          <p:cNvPr id="11" name="Picture 10" descr="A family with dogs and a house&#10;&#10;Description automatically generated">
            <a:extLst>
              <a:ext uri="{FF2B5EF4-FFF2-40B4-BE49-F238E27FC236}">
                <a16:creationId xmlns:a16="http://schemas.microsoft.com/office/drawing/2014/main" id="{6BE8E0B9-A516-354F-7AA9-19A2C8BC16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95246" y="6034771"/>
            <a:ext cx="1117107" cy="686704"/>
          </a:xfrm>
          <a:prstGeom prst="rect">
            <a:avLst/>
          </a:prstGeom>
        </p:spPr>
      </p:pic>
    </p:spTree>
    <p:extLst>
      <p:ext uri="{BB962C8B-B14F-4D97-AF65-F5344CB8AC3E}">
        <p14:creationId xmlns:p14="http://schemas.microsoft.com/office/powerpoint/2010/main" val="144276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A6E5-BA26-8EFF-C985-8EA0CD775018}"/>
              </a:ext>
            </a:extLst>
          </p:cNvPr>
          <p:cNvSpPr>
            <a:spLocks noGrp="1"/>
          </p:cNvSpPr>
          <p:nvPr>
            <p:ph type="ctrTitle"/>
          </p:nvPr>
        </p:nvSpPr>
        <p:spPr/>
        <p:txBody>
          <a:bodyPr/>
          <a:lstStyle/>
          <a:p>
            <a:r>
              <a:rPr lang="en-US" dirty="0"/>
              <a:t>Risk Assessment Process High Level Overview</a:t>
            </a:r>
          </a:p>
        </p:txBody>
      </p:sp>
      <p:sp>
        <p:nvSpPr>
          <p:cNvPr id="3" name="Subtitle 2">
            <a:extLst>
              <a:ext uri="{FF2B5EF4-FFF2-40B4-BE49-F238E27FC236}">
                <a16:creationId xmlns:a16="http://schemas.microsoft.com/office/drawing/2014/main" id="{62956CC9-B9C1-D19F-F73F-80E9AFBFDBB4}"/>
              </a:ext>
            </a:extLst>
          </p:cNvPr>
          <p:cNvSpPr>
            <a:spLocks noGrp="1"/>
          </p:cNvSpPr>
          <p:nvPr>
            <p:ph type="subTitle" idx="1"/>
          </p:nvPr>
        </p:nvSpPr>
        <p:spPr/>
        <p:txBody>
          <a:bodyPr/>
          <a:lstStyle/>
          <a:p>
            <a:endParaRPr lang="en-US"/>
          </a:p>
        </p:txBody>
      </p:sp>
      <p:sp>
        <p:nvSpPr>
          <p:cNvPr id="7" name="TextBox 6">
            <a:extLst>
              <a:ext uri="{FF2B5EF4-FFF2-40B4-BE49-F238E27FC236}">
                <a16:creationId xmlns:a16="http://schemas.microsoft.com/office/drawing/2014/main" id="{0704CC67-E7ED-21B3-154A-BD2706734D20}"/>
              </a:ext>
            </a:extLst>
          </p:cNvPr>
          <p:cNvSpPr txBox="1"/>
          <p:nvPr/>
        </p:nvSpPr>
        <p:spPr>
          <a:xfrm>
            <a:off x="506027" y="6276513"/>
            <a:ext cx="1731146" cy="276999"/>
          </a:xfrm>
          <a:prstGeom prst="rect">
            <a:avLst/>
          </a:prstGeom>
          <a:noFill/>
          <a:ln>
            <a:noFill/>
          </a:ln>
        </p:spPr>
        <p:txBody>
          <a:bodyPr wrap="square" rtlCol="0">
            <a:spAutoFit/>
          </a:bodyPr>
          <a:lstStyle/>
          <a:p>
            <a:r>
              <a:rPr lang="en-US" sz="1200" dirty="0">
                <a:solidFill>
                  <a:schemeClr val="bg1"/>
                </a:solidFill>
              </a:rPr>
              <a:t>7/26/2024</a:t>
            </a:r>
          </a:p>
        </p:txBody>
      </p:sp>
    </p:spTree>
    <p:extLst>
      <p:ext uri="{BB962C8B-B14F-4D97-AF65-F5344CB8AC3E}">
        <p14:creationId xmlns:p14="http://schemas.microsoft.com/office/powerpoint/2010/main" val="102790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AA46-BC6B-0F47-4064-374D5E564C0C}"/>
              </a:ext>
            </a:extLst>
          </p:cNvPr>
          <p:cNvSpPr>
            <a:spLocks noGrp="1"/>
          </p:cNvSpPr>
          <p:nvPr>
            <p:ph type="title"/>
          </p:nvPr>
        </p:nvSpPr>
        <p:spPr/>
        <p:txBody>
          <a:bodyPr>
            <a:normAutofit/>
          </a:bodyPr>
          <a:lstStyle/>
          <a:p>
            <a:r>
              <a:rPr lang="en-US" b="1" dirty="0"/>
              <a:t>Example Audit Form</a:t>
            </a:r>
          </a:p>
        </p:txBody>
      </p:sp>
      <p:pic>
        <p:nvPicPr>
          <p:cNvPr id="5" name="Content Placeholder 4" descr="A close-up of a form&#10;&#10;Description automatically generated">
            <a:extLst>
              <a:ext uri="{FF2B5EF4-FFF2-40B4-BE49-F238E27FC236}">
                <a16:creationId xmlns:a16="http://schemas.microsoft.com/office/drawing/2014/main" id="{E191CF3C-37AE-4501-678B-E51A5360BF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1810" y="154706"/>
            <a:ext cx="5060272" cy="6548588"/>
          </a:xfrm>
        </p:spPr>
      </p:pic>
    </p:spTree>
    <p:extLst>
      <p:ext uri="{BB962C8B-B14F-4D97-AF65-F5344CB8AC3E}">
        <p14:creationId xmlns:p14="http://schemas.microsoft.com/office/powerpoint/2010/main" val="265804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1917-BB4B-2BF8-246D-1C738A6323F0}"/>
              </a:ext>
            </a:extLst>
          </p:cNvPr>
          <p:cNvSpPr>
            <a:spLocks noGrp="1"/>
          </p:cNvSpPr>
          <p:nvPr>
            <p:ph type="title"/>
          </p:nvPr>
        </p:nvSpPr>
        <p:spPr/>
        <p:txBody>
          <a:bodyPr>
            <a:normAutofit/>
          </a:bodyPr>
          <a:lstStyle/>
          <a:p>
            <a:r>
              <a:rPr lang="en-US" b="1" dirty="0"/>
              <a:t>Risk Assessment – Review and Auditing</a:t>
            </a:r>
          </a:p>
        </p:txBody>
      </p:sp>
      <p:sp>
        <p:nvSpPr>
          <p:cNvPr id="3" name="Content Placeholder 2">
            <a:extLst>
              <a:ext uri="{FF2B5EF4-FFF2-40B4-BE49-F238E27FC236}">
                <a16:creationId xmlns:a16="http://schemas.microsoft.com/office/drawing/2014/main" id="{C94144CF-81C2-6568-3AEA-6DAB66EB3B22}"/>
              </a:ext>
            </a:extLst>
          </p:cNvPr>
          <p:cNvSpPr>
            <a:spLocks noGrp="1"/>
          </p:cNvSpPr>
          <p:nvPr>
            <p:ph idx="1"/>
          </p:nvPr>
        </p:nvSpPr>
        <p:spPr/>
        <p:txBody>
          <a:bodyPr/>
          <a:lstStyle/>
          <a:p>
            <a:pPr marL="0" indent="0">
              <a:buNone/>
            </a:pPr>
            <a:r>
              <a:rPr lang="en-US" dirty="0"/>
              <a:t>Improvements to processes will be monitored to confirm proper implementation and measure effectiveness.</a:t>
            </a:r>
          </a:p>
          <a:p>
            <a:endParaRPr lang="en-US" dirty="0"/>
          </a:p>
        </p:txBody>
      </p:sp>
      <p:pic>
        <p:nvPicPr>
          <p:cNvPr id="4" name="Picture 3">
            <a:extLst>
              <a:ext uri="{FF2B5EF4-FFF2-40B4-BE49-F238E27FC236}">
                <a16:creationId xmlns:a16="http://schemas.microsoft.com/office/drawing/2014/main" id="{A7C0C75A-804F-E940-0F4B-268E0F0DCB03}"/>
              </a:ext>
            </a:extLst>
          </p:cNvPr>
          <p:cNvPicPr>
            <a:picLocks noChangeAspect="1"/>
          </p:cNvPicPr>
          <p:nvPr/>
        </p:nvPicPr>
        <p:blipFill rotWithShape="1">
          <a:blip r:embed="rId2"/>
          <a:srcRect l="21511" t="8018" r="19645" b="5384"/>
          <a:stretch/>
        </p:blipFill>
        <p:spPr>
          <a:xfrm>
            <a:off x="4371672" y="2918000"/>
            <a:ext cx="3616437" cy="3367028"/>
          </a:xfrm>
          <a:prstGeom prst="rect">
            <a:avLst/>
          </a:prstGeom>
        </p:spPr>
      </p:pic>
    </p:spTree>
    <p:extLst>
      <p:ext uri="{BB962C8B-B14F-4D97-AF65-F5344CB8AC3E}">
        <p14:creationId xmlns:p14="http://schemas.microsoft.com/office/powerpoint/2010/main" val="2586775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2C87-FC6B-068F-845A-D66BB71FAA09}"/>
              </a:ext>
            </a:extLst>
          </p:cNvPr>
          <p:cNvSpPr>
            <a:spLocks noGrp="1"/>
          </p:cNvSpPr>
          <p:nvPr>
            <p:ph type="title"/>
          </p:nvPr>
        </p:nvSpPr>
        <p:spPr/>
        <p:txBody>
          <a:bodyPr>
            <a:normAutofit/>
          </a:bodyPr>
          <a:lstStyle/>
          <a:p>
            <a:r>
              <a:rPr lang="en-US" b="1" dirty="0"/>
              <a:t>Example Job Hazard Analysis</a:t>
            </a:r>
          </a:p>
        </p:txBody>
      </p:sp>
      <p:pic>
        <p:nvPicPr>
          <p:cNvPr id="5" name="Content Placeholder 4" descr="A close-up of a construction site&#10;&#10;Description automatically generated">
            <a:extLst>
              <a:ext uri="{FF2B5EF4-FFF2-40B4-BE49-F238E27FC236}">
                <a16:creationId xmlns:a16="http://schemas.microsoft.com/office/drawing/2014/main" id="{AEBFE4BB-4823-FF62-78C9-37477A20A6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473199"/>
            <a:ext cx="5131294" cy="5286518"/>
          </a:xfrm>
        </p:spPr>
      </p:pic>
    </p:spTree>
    <p:extLst>
      <p:ext uri="{BB962C8B-B14F-4D97-AF65-F5344CB8AC3E}">
        <p14:creationId xmlns:p14="http://schemas.microsoft.com/office/powerpoint/2010/main" val="117646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EE3B-E3C7-73E3-746A-07ED5910E4CB}"/>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C97D1BD-3350-83A5-39E2-17039AD38FDB}"/>
              </a:ext>
            </a:extLst>
          </p:cNvPr>
          <p:cNvSpPr>
            <a:spLocks noGrp="1"/>
          </p:cNvSpPr>
          <p:nvPr>
            <p:ph idx="1"/>
          </p:nvPr>
        </p:nvSpPr>
        <p:spPr/>
        <p:txBody>
          <a:bodyPr>
            <a:normAutofit/>
          </a:bodyPr>
          <a:lstStyle/>
          <a:p>
            <a:pPr marL="0" indent="0">
              <a:buNone/>
            </a:pPr>
            <a:r>
              <a:rPr lang="en-CA" sz="1800" dirty="0">
                <a:effectLst/>
                <a:latin typeface="Calibri" panose="020F0502020204030204" pitchFamily="34" charset="0"/>
                <a:ea typeface="Calibri" panose="020F0502020204030204" pitchFamily="34" charset="0"/>
                <a:cs typeface="Calibri" panose="020F0502020204030204" pitchFamily="34" charset="0"/>
              </a:rPr>
              <a:t>The contents of this document are intended only for the informational use of the addressee. The information contained herein is not intended as, nor does it constitute, specific legal or technical advice to the reader.  Any information or recommendations contained herein are provided to the addressee for usage at their own discretion. Neither Signal Mutual Indemnity Association Ltd., its Members, Managers, or Signal Management Services, LLC and/or their employees accept liability whether in tort, negligence, contract, or otherwise, to anyone for any lack of technical skill, completeness of recommendations, or analysis of issues associated with the discussion of topics set forth herein. No responsibility is assumed for the discovery or elimination of unsafe conditions. Compliance with any recommendations herein should not assume your compliance with any federal, state, or local law or regulation. Additionally, the information contained herein does not constitute and shall not be construed to reflect the adoption of any coverage position by Signal Mutual Indemnity Association Ltd., its Members, Managers, or Signal Management Services, LLC and/or their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80576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7956-5658-E4E0-D7CA-71971B316EFF}"/>
              </a:ext>
            </a:extLst>
          </p:cNvPr>
          <p:cNvSpPr>
            <a:spLocks noGrp="1"/>
          </p:cNvSpPr>
          <p:nvPr>
            <p:ph type="title"/>
          </p:nvPr>
        </p:nvSpPr>
        <p:spPr/>
        <p:txBody>
          <a:bodyPr/>
          <a:lstStyle/>
          <a:p>
            <a:pPr algn="l"/>
            <a:r>
              <a:rPr lang="en-US" sz="3600" b="1" dirty="0"/>
              <a:t>Risk Assessment – What is it?</a:t>
            </a:r>
          </a:p>
        </p:txBody>
      </p:sp>
      <p:sp>
        <p:nvSpPr>
          <p:cNvPr id="3" name="Content Placeholder 2">
            <a:extLst>
              <a:ext uri="{FF2B5EF4-FFF2-40B4-BE49-F238E27FC236}">
                <a16:creationId xmlns:a16="http://schemas.microsoft.com/office/drawing/2014/main" id="{8257B161-589B-C2BD-7C6A-9FE78C78A218}"/>
              </a:ext>
            </a:extLst>
          </p:cNvPr>
          <p:cNvSpPr>
            <a:spLocks noGrp="1"/>
          </p:cNvSpPr>
          <p:nvPr>
            <p:ph idx="1"/>
          </p:nvPr>
        </p:nvSpPr>
        <p:spPr>
          <a:xfrm>
            <a:off x="838201" y="1933690"/>
            <a:ext cx="5954486" cy="4351338"/>
          </a:xfrm>
        </p:spPr>
        <p:txBody>
          <a:bodyPr>
            <a:normAutofit/>
          </a:bodyPr>
          <a:lstStyle/>
          <a:p>
            <a:pPr marL="0" indent="0">
              <a:buNone/>
            </a:pPr>
            <a:r>
              <a:rPr lang="en-US" sz="2400" dirty="0"/>
              <a:t>The overall process of hazard identification, risk analysis, and selection of controls.</a:t>
            </a:r>
          </a:p>
          <a:p>
            <a:pPr marL="0" indent="0">
              <a:buNone/>
            </a:pPr>
            <a:endParaRPr lang="en-US" sz="2400" dirty="0"/>
          </a:p>
          <a:p>
            <a:r>
              <a:rPr lang="en-US" sz="2400" dirty="0"/>
              <a:t>Identify jobs with high incident potential</a:t>
            </a:r>
          </a:p>
          <a:p>
            <a:r>
              <a:rPr lang="en-US" sz="2400" dirty="0"/>
              <a:t>Analyze and quantify risk</a:t>
            </a:r>
          </a:p>
          <a:p>
            <a:r>
              <a:rPr lang="en-US" sz="2400" dirty="0"/>
              <a:t>Select controls to eliminate or reduce risk</a:t>
            </a:r>
          </a:p>
        </p:txBody>
      </p:sp>
      <p:pic>
        <p:nvPicPr>
          <p:cNvPr id="4" name="Picture 3">
            <a:extLst>
              <a:ext uri="{FF2B5EF4-FFF2-40B4-BE49-F238E27FC236}">
                <a16:creationId xmlns:a16="http://schemas.microsoft.com/office/drawing/2014/main" id="{EE2B355B-EBF2-6CA7-5A65-1B1039238903}"/>
              </a:ext>
            </a:extLst>
          </p:cNvPr>
          <p:cNvPicPr>
            <a:picLocks noChangeAspect="1"/>
          </p:cNvPicPr>
          <p:nvPr/>
        </p:nvPicPr>
        <p:blipFill>
          <a:blip r:embed="rId2"/>
          <a:stretch>
            <a:fillRect/>
          </a:stretch>
        </p:blipFill>
        <p:spPr>
          <a:xfrm>
            <a:off x="6994088" y="1295525"/>
            <a:ext cx="4962411" cy="4266950"/>
          </a:xfrm>
          <a:prstGeom prst="rect">
            <a:avLst/>
          </a:prstGeom>
          <a:ln w="19050">
            <a:solidFill>
              <a:schemeClr val="tx1"/>
            </a:solidFill>
          </a:ln>
        </p:spPr>
      </p:pic>
    </p:spTree>
    <p:extLst>
      <p:ext uri="{BB962C8B-B14F-4D97-AF65-F5344CB8AC3E}">
        <p14:creationId xmlns:p14="http://schemas.microsoft.com/office/powerpoint/2010/main" val="284215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C3E5-2BBD-22DF-8112-E72AE69FADF7}"/>
              </a:ext>
            </a:extLst>
          </p:cNvPr>
          <p:cNvSpPr>
            <a:spLocks noGrp="1"/>
          </p:cNvSpPr>
          <p:nvPr>
            <p:ph type="title"/>
          </p:nvPr>
        </p:nvSpPr>
        <p:spPr/>
        <p:txBody>
          <a:bodyPr/>
          <a:lstStyle/>
          <a:p>
            <a:r>
              <a:rPr lang="en-US" b="1" dirty="0"/>
              <a:t>Risk Assessment – Why Do We Perform Them?</a:t>
            </a:r>
          </a:p>
        </p:txBody>
      </p:sp>
      <p:sp>
        <p:nvSpPr>
          <p:cNvPr id="3" name="Content Placeholder 2">
            <a:extLst>
              <a:ext uri="{FF2B5EF4-FFF2-40B4-BE49-F238E27FC236}">
                <a16:creationId xmlns:a16="http://schemas.microsoft.com/office/drawing/2014/main" id="{A6D56DED-68EE-0FA6-CD40-98E024544560}"/>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Spot hazards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Consider the potential harm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Identify people who may be at risk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Protect the people at risk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Plan the work safely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Review existing controls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Make improvements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Comply with the law</a:t>
            </a:r>
          </a:p>
        </p:txBody>
      </p:sp>
    </p:spTree>
    <p:extLst>
      <p:ext uri="{BB962C8B-B14F-4D97-AF65-F5344CB8AC3E}">
        <p14:creationId xmlns:p14="http://schemas.microsoft.com/office/powerpoint/2010/main" val="8972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79C9-C07C-E623-EABD-8571F1100FEE}"/>
              </a:ext>
            </a:extLst>
          </p:cNvPr>
          <p:cNvSpPr>
            <a:spLocks noGrp="1"/>
          </p:cNvSpPr>
          <p:nvPr>
            <p:ph type="title"/>
          </p:nvPr>
        </p:nvSpPr>
        <p:spPr/>
        <p:txBody>
          <a:bodyPr/>
          <a:lstStyle/>
          <a:p>
            <a:r>
              <a:rPr lang="en-US" sz="3600" b="1" dirty="0"/>
              <a:t>Risk Assessment – The Journey</a:t>
            </a:r>
          </a:p>
        </p:txBody>
      </p:sp>
      <p:graphicFrame>
        <p:nvGraphicFramePr>
          <p:cNvPr id="4" name="Diagram 3">
            <a:extLst>
              <a:ext uri="{FF2B5EF4-FFF2-40B4-BE49-F238E27FC236}">
                <a16:creationId xmlns:a16="http://schemas.microsoft.com/office/drawing/2014/main" id="{483E4AA5-4F42-9F94-AA55-C01EF503DC5D}"/>
              </a:ext>
            </a:extLst>
          </p:cNvPr>
          <p:cNvGraphicFramePr/>
          <p:nvPr>
            <p:extLst>
              <p:ext uri="{D42A27DB-BD31-4B8C-83A1-F6EECF244321}">
                <p14:modId xmlns:p14="http://schemas.microsoft.com/office/powerpoint/2010/main" val="4047231687"/>
              </p:ext>
            </p:extLst>
          </p:nvPr>
        </p:nvGraphicFramePr>
        <p:xfrm>
          <a:off x="183859" y="1552073"/>
          <a:ext cx="11835688" cy="3807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40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706E-600A-9713-C252-0D78C4F6E8D2}"/>
              </a:ext>
            </a:extLst>
          </p:cNvPr>
          <p:cNvSpPr>
            <a:spLocks noGrp="1"/>
          </p:cNvSpPr>
          <p:nvPr>
            <p:ph type="title"/>
          </p:nvPr>
        </p:nvSpPr>
        <p:spPr>
          <a:xfrm>
            <a:off x="838199" y="572972"/>
            <a:ext cx="10515600" cy="959893"/>
          </a:xfrm>
        </p:spPr>
        <p:txBody>
          <a:bodyPr>
            <a:normAutofit/>
          </a:bodyPr>
          <a:lstStyle/>
          <a:p>
            <a:r>
              <a:rPr lang="en-US" b="1" dirty="0"/>
              <a:t>Risk Assessment – Execution I</a:t>
            </a:r>
          </a:p>
        </p:txBody>
      </p:sp>
      <p:sp>
        <p:nvSpPr>
          <p:cNvPr id="3" name="Content Placeholder 2">
            <a:extLst>
              <a:ext uri="{FF2B5EF4-FFF2-40B4-BE49-F238E27FC236}">
                <a16:creationId xmlns:a16="http://schemas.microsoft.com/office/drawing/2014/main" id="{92BB4752-06EF-5BA2-0A73-676DBE92C999}"/>
              </a:ext>
            </a:extLst>
          </p:cNvPr>
          <p:cNvSpPr>
            <a:spLocks noGrp="1"/>
          </p:cNvSpPr>
          <p:nvPr>
            <p:ph idx="1"/>
          </p:nvPr>
        </p:nvSpPr>
        <p:spPr>
          <a:xfrm>
            <a:off x="838199" y="1242875"/>
            <a:ext cx="11128899" cy="4953740"/>
          </a:xfrm>
        </p:spPr>
        <p:txBody>
          <a:bodyPr>
            <a:noAutofit/>
          </a:bodyPr>
          <a:lstStyle/>
          <a:p>
            <a:r>
              <a:rPr lang="en-US" sz="2700" dirty="0"/>
              <a:t>Risk Assessments performed in teams consisting of safety and operations staff</a:t>
            </a:r>
          </a:p>
          <a:p>
            <a:pPr lvl="1"/>
            <a:r>
              <a:rPr lang="en-US" sz="2700" dirty="0"/>
              <a:t>Safety acts as a guide and observes a live operation</a:t>
            </a:r>
          </a:p>
          <a:p>
            <a:pPr lvl="1"/>
            <a:r>
              <a:rPr lang="en-US" sz="2700" dirty="0"/>
              <a:t>Operations </a:t>
            </a:r>
          </a:p>
          <a:p>
            <a:pPr lvl="2"/>
            <a:r>
              <a:rPr lang="en-US" sz="2700" dirty="0"/>
              <a:t>Performs assessment </a:t>
            </a:r>
          </a:p>
          <a:p>
            <a:pPr lvl="2"/>
            <a:r>
              <a:rPr lang="en-US" sz="2700" dirty="0"/>
              <a:t>Identifies the hazards of the operation</a:t>
            </a:r>
          </a:p>
          <a:p>
            <a:pPr lvl="2"/>
            <a:r>
              <a:rPr lang="en-US" sz="2700" dirty="0"/>
              <a:t>Offers solutions for the hazards on the Risk Assessment</a:t>
            </a:r>
          </a:p>
          <a:p>
            <a:r>
              <a:rPr lang="en-US" sz="2700" dirty="0"/>
              <a:t>TEAMS can be utilized for team members unable to be on location</a:t>
            </a:r>
          </a:p>
          <a:p>
            <a:r>
              <a:rPr lang="en-US" sz="2700" dirty="0"/>
              <a:t>Each Risk Assessment will begin with a task educational component for those unfamiliar with the job processes, gear, equipment, or location</a:t>
            </a:r>
          </a:p>
        </p:txBody>
      </p:sp>
    </p:spTree>
    <p:extLst>
      <p:ext uri="{BB962C8B-B14F-4D97-AF65-F5344CB8AC3E}">
        <p14:creationId xmlns:p14="http://schemas.microsoft.com/office/powerpoint/2010/main" val="134209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7956-5658-E4E0-D7CA-71971B316EFF}"/>
              </a:ext>
            </a:extLst>
          </p:cNvPr>
          <p:cNvSpPr>
            <a:spLocks noGrp="1"/>
          </p:cNvSpPr>
          <p:nvPr>
            <p:ph type="title"/>
          </p:nvPr>
        </p:nvSpPr>
        <p:spPr/>
        <p:txBody>
          <a:bodyPr/>
          <a:lstStyle/>
          <a:p>
            <a:pPr algn="l"/>
            <a:r>
              <a:rPr lang="en-US" sz="3600" b="1" dirty="0"/>
              <a:t>Risk Assessment – Execution II</a:t>
            </a:r>
          </a:p>
        </p:txBody>
      </p:sp>
      <p:sp>
        <p:nvSpPr>
          <p:cNvPr id="3" name="Content Placeholder 2">
            <a:extLst>
              <a:ext uri="{FF2B5EF4-FFF2-40B4-BE49-F238E27FC236}">
                <a16:creationId xmlns:a16="http://schemas.microsoft.com/office/drawing/2014/main" id="{8257B161-589B-C2BD-7C6A-9FE78C78A218}"/>
              </a:ext>
            </a:extLst>
          </p:cNvPr>
          <p:cNvSpPr>
            <a:spLocks noGrp="1"/>
          </p:cNvSpPr>
          <p:nvPr>
            <p:ph idx="1"/>
          </p:nvPr>
        </p:nvSpPr>
        <p:spPr>
          <a:xfrm>
            <a:off x="607382" y="1862668"/>
            <a:ext cx="5731274" cy="4351338"/>
          </a:xfrm>
        </p:spPr>
        <p:txBody>
          <a:bodyPr>
            <a:normAutofit/>
          </a:bodyPr>
          <a:lstStyle/>
          <a:p>
            <a:pPr marL="0" indent="0">
              <a:buNone/>
            </a:pPr>
            <a:r>
              <a:rPr lang="en-US" sz="2400" dirty="0"/>
              <a:t>The processes will be broken down into steps. Risk will be quantified by probability, severity, and frequency.</a:t>
            </a:r>
          </a:p>
          <a:p>
            <a:pPr marL="0" indent="0">
              <a:buNone/>
            </a:pPr>
            <a:endParaRPr lang="en-US" sz="2400" dirty="0"/>
          </a:p>
          <a:p>
            <a:pPr marL="0" indent="0">
              <a:buNone/>
            </a:pPr>
            <a:r>
              <a:rPr lang="en-US" sz="2400" dirty="0"/>
              <a:t>Work practices and controls will be reviewed to reduce risk as low as reasonably practicable (ALARP).</a:t>
            </a:r>
          </a:p>
          <a:p>
            <a:pPr marL="0" indent="0">
              <a:buNone/>
            </a:pPr>
            <a:endParaRPr lang="en-US" sz="2400" dirty="0"/>
          </a:p>
          <a:p>
            <a:pPr marL="0" indent="0">
              <a:buNone/>
            </a:pPr>
            <a:r>
              <a:rPr lang="en-US" sz="2400" dirty="0"/>
              <a:t>The team will consider preventive measures using the Hierarchy of Controls.</a:t>
            </a:r>
          </a:p>
        </p:txBody>
      </p:sp>
      <p:pic>
        <p:nvPicPr>
          <p:cNvPr id="6" name="Picture 5" descr="A close-up of a risk assessment form&#10;&#10;Description automatically generated">
            <a:extLst>
              <a:ext uri="{FF2B5EF4-FFF2-40B4-BE49-F238E27FC236}">
                <a16:creationId xmlns:a16="http://schemas.microsoft.com/office/drawing/2014/main" id="{0D81C6D3-4464-D7EC-F2A6-DCA84DCBE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190" y="1536039"/>
            <a:ext cx="5377476" cy="4335330"/>
          </a:xfrm>
          <a:prstGeom prst="rect">
            <a:avLst/>
          </a:prstGeom>
        </p:spPr>
      </p:pic>
    </p:spTree>
    <p:extLst>
      <p:ext uri="{BB962C8B-B14F-4D97-AF65-F5344CB8AC3E}">
        <p14:creationId xmlns:p14="http://schemas.microsoft.com/office/powerpoint/2010/main" val="86028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C829-AADA-8B85-4919-501251ECDDF1}"/>
              </a:ext>
            </a:extLst>
          </p:cNvPr>
          <p:cNvSpPr>
            <a:spLocks noGrp="1"/>
          </p:cNvSpPr>
          <p:nvPr>
            <p:ph type="title"/>
          </p:nvPr>
        </p:nvSpPr>
        <p:spPr/>
        <p:txBody>
          <a:bodyPr/>
          <a:lstStyle/>
          <a:p>
            <a:r>
              <a:rPr lang="en-US" b="1" dirty="0"/>
              <a:t>Risk Assessment – Execution III</a:t>
            </a:r>
          </a:p>
        </p:txBody>
      </p:sp>
      <p:sp>
        <p:nvSpPr>
          <p:cNvPr id="3" name="Content Placeholder 2">
            <a:extLst>
              <a:ext uri="{FF2B5EF4-FFF2-40B4-BE49-F238E27FC236}">
                <a16:creationId xmlns:a16="http://schemas.microsoft.com/office/drawing/2014/main" id="{E6718F86-5005-AF46-6FC7-59CD8E41B21C}"/>
              </a:ext>
            </a:extLst>
          </p:cNvPr>
          <p:cNvSpPr>
            <a:spLocks noGrp="1"/>
          </p:cNvSpPr>
          <p:nvPr>
            <p:ph idx="1"/>
          </p:nvPr>
        </p:nvSpPr>
        <p:spPr>
          <a:xfrm>
            <a:off x="841025" y="1636909"/>
            <a:ext cx="6243720" cy="2794323"/>
          </a:xfrm>
        </p:spPr>
        <p:txBody>
          <a:bodyPr>
            <a:normAutofit lnSpcReduction="10000"/>
          </a:bodyPr>
          <a:lstStyle/>
          <a:p>
            <a:pPr marL="0" indent="0">
              <a:buNone/>
            </a:pPr>
            <a:r>
              <a:rPr lang="en-US" dirty="0"/>
              <a:t>The team will consider enhancing current controls or implementing more effective preventive measures using the Hierarchy of Controls.</a:t>
            </a:r>
          </a:p>
          <a:p>
            <a:endParaRPr lang="en-US" dirty="0"/>
          </a:p>
          <a:p>
            <a:pPr marL="0" indent="0">
              <a:buNone/>
            </a:pPr>
            <a:r>
              <a:rPr lang="en-US" dirty="0"/>
              <a:t>Tasks will be reanalyzed, taking the additional controls into account.</a:t>
            </a:r>
          </a:p>
        </p:txBody>
      </p:sp>
      <p:pic>
        <p:nvPicPr>
          <p:cNvPr id="4" name="Picture 3">
            <a:extLst>
              <a:ext uri="{FF2B5EF4-FFF2-40B4-BE49-F238E27FC236}">
                <a16:creationId xmlns:a16="http://schemas.microsoft.com/office/drawing/2014/main" id="{9DAFF0CC-FFFB-0A50-94F9-DC5E3769BF81}"/>
              </a:ext>
            </a:extLst>
          </p:cNvPr>
          <p:cNvPicPr>
            <a:picLocks noChangeAspect="1"/>
          </p:cNvPicPr>
          <p:nvPr/>
        </p:nvPicPr>
        <p:blipFill>
          <a:blip r:embed="rId2"/>
          <a:stretch>
            <a:fillRect/>
          </a:stretch>
        </p:blipFill>
        <p:spPr>
          <a:xfrm>
            <a:off x="7170697" y="1192371"/>
            <a:ext cx="4650195" cy="3113609"/>
          </a:xfrm>
          <a:prstGeom prst="rect">
            <a:avLst/>
          </a:prstGeom>
        </p:spPr>
      </p:pic>
      <p:pic>
        <p:nvPicPr>
          <p:cNvPr id="5" name="Picture 4">
            <a:extLst>
              <a:ext uri="{FF2B5EF4-FFF2-40B4-BE49-F238E27FC236}">
                <a16:creationId xmlns:a16="http://schemas.microsoft.com/office/drawing/2014/main" id="{E3CB2A53-9EC4-6209-2E98-55E9E045B01F}"/>
              </a:ext>
            </a:extLst>
          </p:cNvPr>
          <p:cNvPicPr>
            <a:picLocks noChangeAspect="1"/>
          </p:cNvPicPr>
          <p:nvPr/>
        </p:nvPicPr>
        <p:blipFill>
          <a:blip r:embed="rId3"/>
          <a:stretch>
            <a:fillRect/>
          </a:stretch>
        </p:blipFill>
        <p:spPr>
          <a:xfrm>
            <a:off x="1855246" y="4696084"/>
            <a:ext cx="8769175" cy="1510067"/>
          </a:xfrm>
          <a:prstGeom prst="rect">
            <a:avLst/>
          </a:prstGeom>
          <a:ln w="19050">
            <a:solidFill>
              <a:sysClr val="windowText" lastClr="000000"/>
            </a:solidFill>
          </a:ln>
        </p:spPr>
      </p:pic>
    </p:spTree>
    <p:extLst>
      <p:ext uri="{BB962C8B-B14F-4D97-AF65-F5344CB8AC3E}">
        <p14:creationId xmlns:p14="http://schemas.microsoft.com/office/powerpoint/2010/main" val="30367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D12E-FB57-63E8-571B-F6058BF94689}"/>
              </a:ext>
            </a:extLst>
          </p:cNvPr>
          <p:cNvSpPr>
            <a:spLocks noGrp="1"/>
          </p:cNvSpPr>
          <p:nvPr>
            <p:ph type="title"/>
          </p:nvPr>
        </p:nvSpPr>
        <p:spPr/>
        <p:txBody>
          <a:bodyPr>
            <a:normAutofit/>
          </a:bodyPr>
          <a:lstStyle/>
          <a:p>
            <a:r>
              <a:rPr lang="en-US" b="1" dirty="0"/>
              <a:t>Example Risk Matrix: </a:t>
            </a:r>
            <a:r>
              <a:rPr kumimoji="0" lang="en-US" sz="3600" b="0" i="0" u="none" strike="noStrike" kern="0" cap="none" spc="0" normalizeH="0" baseline="0" noProof="0" dirty="0">
                <a:ln>
                  <a:noFill/>
                </a:ln>
                <a:solidFill>
                  <a:prstClr val="black"/>
                </a:solidFill>
                <a:effectLst/>
                <a:uLnTx/>
                <a:uFillTx/>
              </a:rPr>
              <a:t>Hazards/Controls =  JHA</a:t>
            </a:r>
            <a:endParaRPr lang="en-US" b="1" dirty="0"/>
          </a:p>
        </p:txBody>
      </p:sp>
      <p:pic>
        <p:nvPicPr>
          <p:cNvPr id="6" name="Picture 5">
            <a:extLst>
              <a:ext uri="{FF2B5EF4-FFF2-40B4-BE49-F238E27FC236}">
                <a16:creationId xmlns:a16="http://schemas.microsoft.com/office/drawing/2014/main" id="{4850BA21-B3D9-CD2E-124D-6EB043996F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873" y="1651102"/>
            <a:ext cx="4888184" cy="4515688"/>
          </a:xfrm>
          <a:prstGeom prst="rect">
            <a:avLst/>
          </a:prstGeom>
        </p:spPr>
      </p:pic>
      <p:pic>
        <p:nvPicPr>
          <p:cNvPr id="7" name="Picture 6">
            <a:extLst>
              <a:ext uri="{FF2B5EF4-FFF2-40B4-BE49-F238E27FC236}">
                <a16:creationId xmlns:a16="http://schemas.microsoft.com/office/drawing/2014/main" id="{FD812AB2-7394-ADA6-C106-E2E866E398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327" y="1689561"/>
            <a:ext cx="4730723" cy="4438771"/>
          </a:xfrm>
          <a:prstGeom prst="rect">
            <a:avLst/>
          </a:prstGeom>
        </p:spPr>
      </p:pic>
      <p:cxnSp>
        <p:nvCxnSpPr>
          <p:cNvPr id="8" name="Straight Arrow Connector 7">
            <a:extLst>
              <a:ext uri="{FF2B5EF4-FFF2-40B4-BE49-F238E27FC236}">
                <a16:creationId xmlns:a16="http://schemas.microsoft.com/office/drawing/2014/main" id="{56FF4B06-E682-56E3-A19C-A725A1B8B11E}"/>
              </a:ext>
            </a:extLst>
          </p:cNvPr>
          <p:cNvCxnSpPr>
            <a:cxnSpLocks/>
          </p:cNvCxnSpPr>
          <p:nvPr/>
        </p:nvCxnSpPr>
        <p:spPr>
          <a:xfrm flipH="1">
            <a:off x="1598690" y="1438344"/>
            <a:ext cx="3414381" cy="3981311"/>
          </a:xfrm>
          <a:prstGeom prst="straightConnector1">
            <a:avLst/>
          </a:prstGeom>
          <a:noFill/>
          <a:ln w="6350" cap="flat" cmpd="sng" algn="ctr">
            <a:solidFill>
              <a:srgbClr val="002060"/>
            </a:solidFill>
            <a:prstDash val="solid"/>
            <a:miter lim="800000"/>
            <a:tailEnd type="triangle"/>
          </a:ln>
          <a:effectLst/>
        </p:spPr>
      </p:cxnSp>
      <p:cxnSp>
        <p:nvCxnSpPr>
          <p:cNvPr id="9" name="Straight Arrow Connector 8">
            <a:extLst>
              <a:ext uri="{FF2B5EF4-FFF2-40B4-BE49-F238E27FC236}">
                <a16:creationId xmlns:a16="http://schemas.microsoft.com/office/drawing/2014/main" id="{DAB4F229-F2AD-A1DD-2A57-C78EF5D4A3D2}"/>
              </a:ext>
            </a:extLst>
          </p:cNvPr>
          <p:cNvCxnSpPr>
            <a:cxnSpLocks/>
          </p:cNvCxnSpPr>
          <p:nvPr/>
        </p:nvCxnSpPr>
        <p:spPr>
          <a:xfrm flipH="1">
            <a:off x="4190004" y="1504542"/>
            <a:ext cx="2610523" cy="3824362"/>
          </a:xfrm>
          <a:prstGeom prst="straightConnector1">
            <a:avLst/>
          </a:prstGeom>
          <a:noFill/>
          <a:ln w="6350" cap="flat" cmpd="sng" algn="ctr">
            <a:solidFill>
              <a:srgbClr val="002060"/>
            </a:solidFill>
            <a:prstDash val="solid"/>
            <a:miter lim="800000"/>
            <a:tailEnd type="triangle"/>
          </a:ln>
          <a:effectLst/>
        </p:spPr>
      </p:cxnSp>
      <p:cxnSp>
        <p:nvCxnSpPr>
          <p:cNvPr id="10" name="Straight Arrow Connector 9">
            <a:extLst>
              <a:ext uri="{FF2B5EF4-FFF2-40B4-BE49-F238E27FC236}">
                <a16:creationId xmlns:a16="http://schemas.microsoft.com/office/drawing/2014/main" id="{B104510B-8FFA-FC62-BD5A-4703576151C2}"/>
              </a:ext>
            </a:extLst>
          </p:cNvPr>
          <p:cNvCxnSpPr>
            <a:cxnSpLocks/>
          </p:cNvCxnSpPr>
          <p:nvPr/>
        </p:nvCxnSpPr>
        <p:spPr>
          <a:xfrm flipH="1">
            <a:off x="6510789" y="1479988"/>
            <a:ext cx="2426161" cy="3356598"/>
          </a:xfrm>
          <a:prstGeom prst="straightConnector1">
            <a:avLst/>
          </a:prstGeom>
          <a:noFill/>
          <a:ln w="6350" cap="flat" cmpd="sng" algn="ctr">
            <a:solidFill>
              <a:srgbClr val="002060"/>
            </a:solidFill>
            <a:prstDash val="solid"/>
            <a:miter lim="800000"/>
            <a:tailEnd type="triangle"/>
          </a:ln>
          <a:effectLst/>
        </p:spPr>
      </p:cxnSp>
      <p:cxnSp>
        <p:nvCxnSpPr>
          <p:cNvPr id="11" name="Straight Arrow Connector 10">
            <a:extLst>
              <a:ext uri="{FF2B5EF4-FFF2-40B4-BE49-F238E27FC236}">
                <a16:creationId xmlns:a16="http://schemas.microsoft.com/office/drawing/2014/main" id="{B2E74170-B162-B387-294E-044CB171BB1D}"/>
              </a:ext>
            </a:extLst>
          </p:cNvPr>
          <p:cNvCxnSpPr>
            <a:cxnSpLocks/>
          </p:cNvCxnSpPr>
          <p:nvPr/>
        </p:nvCxnSpPr>
        <p:spPr>
          <a:xfrm>
            <a:off x="8936950" y="1479988"/>
            <a:ext cx="1287352" cy="3365951"/>
          </a:xfrm>
          <a:prstGeom prst="straightConnector1">
            <a:avLst/>
          </a:prstGeom>
          <a:noFill/>
          <a:ln w="6350" cap="flat" cmpd="sng" algn="ctr">
            <a:solidFill>
              <a:srgbClr val="002060"/>
            </a:solidFill>
            <a:prstDash val="solid"/>
            <a:miter lim="800000"/>
            <a:tailEnd type="triangle"/>
          </a:ln>
          <a:effectLst/>
        </p:spPr>
      </p:cxnSp>
    </p:spTree>
    <p:extLst>
      <p:ext uri="{BB962C8B-B14F-4D97-AF65-F5344CB8AC3E}">
        <p14:creationId xmlns:p14="http://schemas.microsoft.com/office/powerpoint/2010/main" val="1379559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TotalTime>
  <Words>574</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Arial</vt:lpstr>
      <vt:lpstr>Calibri</vt:lpstr>
      <vt:lpstr>Office Theme</vt:lpstr>
      <vt:lpstr>Risk Assessment Process High Level Overview</vt:lpstr>
      <vt:lpstr>Disclaimer</vt:lpstr>
      <vt:lpstr>Risk Assessment – What is it?</vt:lpstr>
      <vt:lpstr>Risk Assessment – Why Do We Perform Them?</vt:lpstr>
      <vt:lpstr>Risk Assessment – The Journey</vt:lpstr>
      <vt:lpstr>Risk Assessment – Execution I</vt:lpstr>
      <vt:lpstr>Risk Assessment – Execution II</vt:lpstr>
      <vt:lpstr>Risk Assessment – Execution III</vt:lpstr>
      <vt:lpstr>Example Risk Matrix: Hazards/Controls =  JHA</vt:lpstr>
      <vt:lpstr>Example Audit Form</vt:lpstr>
      <vt:lpstr>Risk Assessment – Review and Auditing</vt:lpstr>
      <vt:lpstr>Example Job Hazard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Terry Swinson</dc:creator>
  <cp:lastModifiedBy>Terry Swinson</cp:lastModifiedBy>
  <cp:revision>2</cp:revision>
  <dcterms:created xsi:type="dcterms:W3CDTF">2024-07-26T11:22:06Z</dcterms:created>
  <dcterms:modified xsi:type="dcterms:W3CDTF">2024-07-29T12:23:20Z</dcterms:modified>
</cp:coreProperties>
</file>