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1" r:id="rId6"/>
    <p:sldId id="262" r:id="rId7"/>
    <p:sldId id="263" r:id="rId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8BF235-0DC0-4E00-AC53-F3E363962765}" v="2" dt="2024-07-29T10:59:12.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8" d="100"/>
          <a:sy n="108" d="100"/>
        </p:scale>
        <p:origin x="6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rry Swinson" userId="558eb959-6972-44ad-8e3b-3c048ec5d3d0" providerId="ADAL" clId="{968BF235-0DC0-4E00-AC53-F3E363962765}"/>
    <pc:docChg chg="undo custSel modSld modMainMaster">
      <pc:chgData name="Terry Swinson" userId="558eb959-6972-44ad-8e3b-3c048ec5d3d0" providerId="ADAL" clId="{968BF235-0DC0-4E00-AC53-F3E363962765}" dt="2024-07-29T11:02:06.346" v="39"/>
      <pc:docMkLst>
        <pc:docMk/>
      </pc:docMkLst>
      <pc:sldChg chg="addSp delSp modSp mod">
        <pc:chgData name="Terry Swinson" userId="558eb959-6972-44ad-8e3b-3c048ec5d3d0" providerId="ADAL" clId="{968BF235-0DC0-4E00-AC53-F3E363962765}" dt="2024-07-29T11:02:06.346" v="39"/>
        <pc:sldMkLst>
          <pc:docMk/>
          <pc:sldMk cId="1027902272" sldId="256"/>
        </pc:sldMkLst>
        <pc:spChg chg="del mod">
          <ac:chgData name="Terry Swinson" userId="558eb959-6972-44ad-8e3b-3c048ec5d3d0" providerId="ADAL" clId="{968BF235-0DC0-4E00-AC53-F3E363962765}" dt="2024-07-29T10:59:01.009" v="19" actId="478"/>
          <ac:spMkLst>
            <pc:docMk/>
            <pc:sldMk cId="1027902272" sldId="256"/>
            <ac:spMk id="4" creationId="{C7255B7C-1710-8B53-281C-0A3CA3018B51}"/>
          </ac:spMkLst>
        </pc:spChg>
        <pc:spChg chg="add del mod">
          <ac:chgData name="Terry Swinson" userId="558eb959-6972-44ad-8e3b-3c048ec5d3d0" providerId="ADAL" clId="{968BF235-0DC0-4E00-AC53-F3E363962765}" dt="2024-07-29T11:02:06.346" v="39"/>
          <ac:spMkLst>
            <pc:docMk/>
            <pc:sldMk cId="1027902272" sldId="256"/>
            <ac:spMk id="5" creationId="{89D3CB31-66E1-2F24-B200-4EC81976D8CC}"/>
          </ac:spMkLst>
        </pc:spChg>
        <pc:spChg chg="add mod">
          <ac:chgData name="Terry Swinson" userId="558eb959-6972-44ad-8e3b-3c048ec5d3d0" providerId="ADAL" clId="{968BF235-0DC0-4E00-AC53-F3E363962765}" dt="2024-07-29T10:59:28.583" v="37" actId="404"/>
          <ac:spMkLst>
            <pc:docMk/>
            <pc:sldMk cId="1027902272" sldId="256"/>
            <ac:spMk id="6" creationId="{AA086BB4-01B9-8BFC-722E-9072F0D853B3}"/>
          </ac:spMkLst>
        </pc:spChg>
      </pc:sldChg>
      <pc:sldChg chg="delSp modSp mod">
        <pc:chgData name="Terry Swinson" userId="558eb959-6972-44ad-8e3b-3c048ec5d3d0" providerId="ADAL" clId="{968BF235-0DC0-4E00-AC53-F3E363962765}" dt="2024-07-29T10:58:56.520" v="18" actId="478"/>
        <pc:sldMkLst>
          <pc:docMk/>
          <pc:sldMk cId="2842150980" sldId="258"/>
        </pc:sldMkLst>
        <pc:spChg chg="del mod">
          <ac:chgData name="Terry Swinson" userId="558eb959-6972-44ad-8e3b-3c048ec5d3d0" providerId="ADAL" clId="{968BF235-0DC0-4E00-AC53-F3E363962765}" dt="2024-07-29T10:58:56.520" v="18" actId="478"/>
          <ac:spMkLst>
            <pc:docMk/>
            <pc:sldMk cId="2842150980" sldId="258"/>
            <ac:spMk id="4" creationId="{94BF4DA0-5FA8-4506-8381-9C8C880358DD}"/>
          </ac:spMkLst>
        </pc:spChg>
      </pc:sldChg>
      <pc:sldMasterChg chg="delSp mod">
        <pc:chgData name="Terry Swinson" userId="558eb959-6972-44ad-8e3b-3c048ec5d3d0" providerId="ADAL" clId="{968BF235-0DC0-4E00-AC53-F3E363962765}" dt="2024-07-29T10:58:37.867" v="15" actId="478"/>
        <pc:sldMasterMkLst>
          <pc:docMk/>
          <pc:sldMasterMk cId="1442763963" sldId="2147483648"/>
        </pc:sldMasterMkLst>
        <pc:spChg chg="del">
          <ac:chgData name="Terry Swinson" userId="558eb959-6972-44ad-8e3b-3c048ec5d3d0" providerId="ADAL" clId="{968BF235-0DC0-4E00-AC53-F3E363962765}" dt="2024-07-29T10:58:37.867" v="15" actId="478"/>
          <ac:spMkLst>
            <pc:docMk/>
            <pc:sldMasterMk cId="1442763963" sldId="2147483648"/>
            <ac:spMk id="4" creationId="{9673202E-4451-A2B9-6C0D-DE877BD821C9}"/>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41129442-FA67-4874-A825-60212EEB4DD2}" type="datetimeFigureOut">
              <a:rPr lang="en-US" smtClean="0"/>
              <a:t>7/29/2024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D793D834-0214-4A86-8888-82F8A5B65F78}" type="slidenum">
              <a:rPr lang="en-US" smtClean="0"/>
              <a:t>‹#›</a:t>
            </a:fld>
            <a:endParaRPr lang="en-US"/>
          </a:p>
        </p:txBody>
      </p:sp>
    </p:spTree>
    <p:extLst>
      <p:ext uri="{BB962C8B-B14F-4D97-AF65-F5344CB8AC3E}">
        <p14:creationId xmlns:p14="http://schemas.microsoft.com/office/powerpoint/2010/main" val="28014326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D83B5-2946-0FE6-D9B5-57E85914118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3C2B35-DE42-A4C7-A5F5-6CAC90992B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04661A2-DDE2-BCDD-2348-818597EE73E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5AA0DCF-527E-F6ED-7243-81A280419199}"/>
              </a:ext>
            </a:extLst>
          </p:cNvPr>
          <p:cNvSpPr>
            <a:spLocks noGrp="1"/>
          </p:cNvSpPr>
          <p:nvPr>
            <p:ph type="sldNum" sz="quarter" idx="12"/>
          </p:nvPr>
        </p:nvSpPr>
        <p:spPr/>
        <p:txBody>
          <a:bodyPr/>
          <a:lstStyle/>
          <a:p>
            <a:fld id="{7870045A-04C4-406B-B9B3-A338EF34D9DD}" type="slidenum">
              <a:rPr lang="en-US" smtClean="0"/>
              <a:t>‹#›</a:t>
            </a:fld>
            <a:endParaRPr lang="en-US"/>
          </a:p>
        </p:txBody>
      </p:sp>
      <p:sp>
        <p:nvSpPr>
          <p:cNvPr id="4" name="Date Placeholder 3">
            <a:extLst>
              <a:ext uri="{FF2B5EF4-FFF2-40B4-BE49-F238E27FC236}">
                <a16:creationId xmlns:a16="http://schemas.microsoft.com/office/drawing/2014/main" id="{99CF7FFA-E945-0815-8EF8-C970F3E292B9}"/>
              </a:ext>
            </a:extLst>
          </p:cNvPr>
          <p:cNvSpPr>
            <a:spLocks noGrp="1"/>
          </p:cNvSpPr>
          <p:nvPr>
            <p:ph type="dt" sz="half" idx="10"/>
          </p:nvPr>
        </p:nvSpPr>
        <p:spPr>
          <a:xfrm>
            <a:off x="838200" y="6273223"/>
            <a:ext cx="2743200" cy="365125"/>
          </a:xfrm>
          <a:prstGeom prst="rect">
            <a:avLst/>
          </a:prstGeom>
        </p:spPr>
        <p:txBody>
          <a:bodyPr/>
          <a:lstStyle/>
          <a:p>
            <a:fld id="{CD66119B-B5EB-41F7-A914-32AF8D80BFB7}" type="datetimeFigureOut">
              <a:rPr lang="en-US" smtClean="0"/>
              <a:t>7/29/2024</a:t>
            </a:fld>
            <a:endParaRPr lang="en-US" dirty="0"/>
          </a:p>
        </p:txBody>
      </p:sp>
    </p:spTree>
    <p:extLst>
      <p:ext uri="{BB962C8B-B14F-4D97-AF65-F5344CB8AC3E}">
        <p14:creationId xmlns:p14="http://schemas.microsoft.com/office/powerpoint/2010/main" val="36616045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73784-C41D-D513-406D-0BEE022555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51E894-701B-64BA-C5A3-1B2D16E882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F925F-B761-27BA-1590-A2A33914421E}"/>
              </a:ext>
            </a:extLst>
          </p:cNvPr>
          <p:cNvSpPr>
            <a:spLocks noGrp="1"/>
          </p:cNvSpPr>
          <p:nvPr>
            <p:ph type="dt" sz="half" idx="10"/>
          </p:nvPr>
        </p:nvSpPr>
        <p:spPr>
          <a:xfrm>
            <a:off x="838200" y="6356350"/>
            <a:ext cx="2743200" cy="365125"/>
          </a:xfrm>
          <a:prstGeom prst="rect">
            <a:avLst/>
          </a:prstGeom>
        </p:spPr>
        <p:txBody>
          <a:bodyPr/>
          <a:lstStyle/>
          <a:p>
            <a:fld id="{CD66119B-B5EB-41F7-A914-32AF8D80BFB7}" type="datetimeFigureOut">
              <a:rPr lang="en-US" smtClean="0"/>
              <a:t>7/29/2024</a:t>
            </a:fld>
            <a:endParaRPr lang="en-US"/>
          </a:p>
        </p:txBody>
      </p:sp>
      <p:sp>
        <p:nvSpPr>
          <p:cNvPr id="5" name="Footer Placeholder 4">
            <a:extLst>
              <a:ext uri="{FF2B5EF4-FFF2-40B4-BE49-F238E27FC236}">
                <a16:creationId xmlns:a16="http://schemas.microsoft.com/office/drawing/2014/main" id="{F3E0CEB1-9EF6-7322-F212-AD011BD66B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4C68B6-46DD-15F6-C259-3D17B7324701}"/>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4081136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0CB95B-9621-44EE-C705-AF77FE036B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2FEA9B9-46BB-B986-4D9D-3F8F8737E19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9770C4-370F-EE47-697F-C5685B751C05}"/>
              </a:ext>
            </a:extLst>
          </p:cNvPr>
          <p:cNvSpPr>
            <a:spLocks noGrp="1"/>
          </p:cNvSpPr>
          <p:nvPr>
            <p:ph type="dt" sz="half" idx="10"/>
          </p:nvPr>
        </p:nvSpPr>
        <p:spPr>
          <a:xfrm>
            <a:off x="838200" y="6356350"/>
            <a:ext cx="2743200" cy="365125"/>
          </a:xfrm>
          <a:prstGeom prst="rect">
            <a:avLst/>
          </a:prstGeom>
        </p:spPr>
        <p:txBody>
          <a:bodyPr/>
          <a:lstStyle/>
          <a:p>
            <a:fld id="{CD66119B-B5EB-41F7-A914-32AF8D80BFB7}" type="datetimeFigureOut">
              <a:rPr lang="en-US" smtClean="0"/>
              <a:t>7/29/2024</a:t>
            </a:fld>
            <a:endParaRPr lang="en-US"/>
          </a:p>
        </p:txBody>
      </p:sp>
      <p:sp>
        <p:nvSpPr>
          <p:cNvPr id="5" name="Footer Placeholder 4">
            <a:extLst>
              <a:ext uri="{FF2B5EF4-FFF2-40B4-BE49-F238E27FC236}">
                <a16:creationId xmlns:a16="http://schemas.microsoft.com/office/drawing/2014/main" id="{A33A3A39-1216-CB78-2FE7-11D99184E8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54DA36-6CD0-8F84-1676-7B3D458083B8}"/>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998393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CA23F-CCCC-53EC-FEEE-A763D06A4D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B8B86E-4F45-0103-E42F-9D2DADA7DD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DB1D59-B363-1B05-22AE-4B10A0B7204E}"/>
              </a:ext>
            </a:extLst>
          </p:cNvPr>
          <p:cNvSpPr>
            <a:spLocks noGrp="1"/>
          </p:cNvSpPr>
          <p:nvPr>
            <p:ph type="dt" sz="half" idx="10"/>
          </p:nvPr>
        </p:nvSpPr>
        <p:spPr>
          <a:xfrm>
            <a:off x="838200" y="6356350"/>
            <a:ext cx="2743200" cy="365125"/>
          </a:xfrm>
          <a:prstGeom prst="rect">
            <a:avLst/>
          </a:prstGeom>
        </p:spPr>
        <p:txBody>
          <a:bodyPr/>
          <a:lstStyle/>
          <a:p>
            <a:fld id="{CD66119B-B5EB-41F7-A914-32AF8D80BFB7}" type="datetimeFigureOut">
              <a:rPr lang="en-US" smtClean="0"/>
              <a:t>7/29/2024</a:t>
            </a:fld>
            <a:endParaRPr lang="en-US"/>
          </a:p>
        </p:txBody>
      </p:sp>
      <p:sp>
        <p:nvSpPr>
          <p:cNvPr id="5" name="Footer Placeholder 4">
            <a:extLst>
              <a:ext uri="{FF2B5EF4-FFF2-40B4-BE49-F238E27FC236}">
                <a16:creationId xmlns:a16="http://schemas.microsoft.com/office/drawing/2014/main" id="{A9DF656A-8F51-B516-617A-F5CE9DC7F4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055F11-825C-5B84-F16D-017BC8C35B6B}"/>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3541708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D6F07-1FA8-4D84-8F12-5D0B0AA0B2F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F92582-9DB8-5B49-25EF-4FD481DFFB1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29D5EC-2286-1924-E922-48469048B431}"/>
              </a:ext>
            </a:extLst>
          </p:cNvPr>
          <p:cNvSpPr>
            <a:spLocks noGrp="1"/>
          </p:cNvSpPr>
          <p:nvPr>
            <p:ph type="dt" sz="half" idx="10"/>
          </p:nvPr>
        </p:nvSpPr>
        <p:spPr>
          <a:xfrm>
            <a:off x="838200" y="6356350"/>
            <a:ext cx="2743200" cy="365125"/>
          </a:xfrm>
          <a:prstGeom prst="rect">
            <a:avLst/>
          </a:prstGeom>
        </p:spPr>
        <p:txBody>
          <a:bodyPr/>
          <a:lstStyle/>
          <a:p>
            <a:fld id="{CD66119B-B5EB-41F7-A914-32AF8D80BFB7}" type="datetimeFigureOut">
              <a:rPr lang="en-US" smtClean="0"/>
              <a:t>7/29/2024</a:t>
            </a:fld>
            <a:endParaRPr lang="en-US"/>
          </a:p>
        </p:txBody>
      </p:sp>
      <p:sp>
        <p:nvSpPr>
          <p:cNvPr id="5" name="Footer Placeholder 4">
            <a:extLst>
              <a:ext uri="{FF2B5EF4-FFF2-40B4-BE49-F238E27FC236}">
                <a16:creationId xmlns:a16="http://schemas.microsoft.com/office/drawing/2014/main" id="{8830B33C-E79C-EA86-691F-002F94CC21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1C4B9E-75C8-C386-A220-8FBA53A7C08A}"/>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820853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2E150-7E5E-4EFF-8949-48D71F1BA1B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4F7681-5E60-236E-B5C7-067C77CA0B4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D2B7A8-74CC-DD43-337F-4B4FE41C29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46BB55-3AD5-C093-0BD1-627649CA9C5B}"/>
              </a:ext>
            </a:extLst>
          </p:cNvPr>
          <p:cNvSpPr>
            <a:spLocks noGrp="1"/>
          </p:cNvSpPr>
          <p:nvPr>
            <p:ph type="dt" sz="half" idx="10"/>
          </p:nvPr>
        </p:nvSpPr>
        <p:spPr>
          <a:xfrm>
            <a:off x="838200" y="6356350"/>
            <a:ext cx="2743200" cy="365125"/>
          </a:xfrm>
          <a:prstGeom prst="rect">
            <a:avLst/>
          </a:prstGeom>
        </p:spPr>
        <p:txBody>
          <a:bodyPr/>
          <a:lstStyle/>
          <a:p>
            <a:fld id="{CD66119B-B5EB-41F7-A914-32AF8D80BFB7}" type="datetimeFigureOut">
              <a:rPr lang="en-US" smtClean="0"/>
              <a:t>7/29/2024</a:t>
            </a:fld>
            <a:endParaRPr lang="en-US"/>
          </a:p>
        </p:txBody>
      </p:sp>
      <p:sp>
        <p:nvSpPr>
          <p:cNvPr id="6" name="Footer Placeholder 5">
            <a:extLst>
              <a:ext uri="{FF2B5EF4-FFF2-40B4-BE49-F238E27FC236}">
                <a16:creationId xmlns:a16="http://schemas.microsoft.com/office/drawing/2014/main" id="{414185A2-E71E-1135-3EFF-31AF236938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6486F8-1088-21A8-F369-F22427FEF5FA}"/>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722115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F3EA8-CF3C-AA69-39B6-02EF40B0760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AE1D5E1-4E1B-D602-2EF0-A8B56FF408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59D40F4-1E02-B24A-4E35-79CAC8E5B9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80115A-DD27-6FA5-6EC2-CAE678165E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43B3860-A355-BC16-02E2-64DD6B572A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199AFC-25D5-B6FF-164D-67B9320F922B}"/>
              </a:ext>
            </a:extLst>
          </p:cNvPr>
          <p:cNvSpPr>
            <a:spLocks noGrp="1"/>
          </p:cNvSpPr>
          <p:nvPr>
            <p:ph type="dt" sz="half" idx="10"/>
          </p:nvPr>
        </p:nvSpPr>
        <p:spPr>
          <a:xfrm>
            <a:off x="838200" y="6356350"/>
            <a:ext cx="2743200" cy="365125"/>
          </a:xfrm>
          <a:prstGeom prst="rect">
            <a:avLst/>
          </a:prstGeom>
        </p:spPr>
        <p:txBody>
          <a:bodyPr/>
          <a:lstStyle/>
          <a:p>
            <a:fld id="{CD66119B-B5EB-41F7-A914-32AF8D80BFB7}" type="datetimeFigureOut">
              <a:rPr lang="en-US" smtClean="0"/>
              <a:t>7/29/2024</a:t>
            </a:fld>
            <a:endParaRPr lang="en-US"/>
          </a:p>
        </p:txBody>
      </p:sp>
      <p:sp>
        <p:nvSpPr>
          <p:cNvPr id="8" name="Footer Placeholder 7">
            <a:extLst>
              <a:ext uri="{FF2B5EF4-FFF2-40B4-BE49-F238E27FC236}">
                <a16:creationId xmlns:a16="http://schemas.microsoft.com/office/drawing/2014/main" id="{0A07574F-B922-7AC8-7C00-34ADE2CD7B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6F9F95-E3CA-0F42-DD19-489FA55352BC}"/>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3337634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29F7C-A26C-9B23-2B18-6C8EE2DB8F5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497C587-9CA9-2E3A-3A9A-8F1E4B98F3A1}"/>
              </a:ext>
            </a:extLst>
          </p:cNvPr>
          <p:cNvSpPr>
            <a:spLocks noGrp="1"/>
          </p:cNvSpPr>
          <p:nvPr>
            <p:ph type="dt" sz="half" idx="10"/>
          </p:nvPr>
        </p:nvSpPr>
        <p:spPr>
          <a:xfrm>
            <a:off x="838200" y="6356350"/>
            <a:ext cx="2743200" cy="365125"/>
          </a:xfrm>
          <a:prstGeom prst="rect">
            <a:avLst/>
          </a:prstGeom>
        </p:spPr>
        <p:txBody>
          <a:bodyPr/>
          <a:lstStyle/>
          <a:p>
            <a:fld id="{CD66119B-B5EB-41F7-A914-32AF8D80BFB7}" type="datetimeFigureOut">
              <a:rPr lang="en-US" smtClean="0"/>
              <a:t>7/29/2024</a:t>
            </a:fld>
            <a:endParaRPr lang="en-US"/>
          </a:p>
        </p:txBody>
      </p:sp>
      <p:sp>
        <p:nvSpPr>
          <p:cNvPr id="4" name="Footer Placeholder 3">
            <a:extLst>
              <a:ext uri="{FF2B5EF4-FFF2-40B4-BE49-F238E27FC236}">
                <a16:creationId xmlns:a16="http://schemas.microsoft.com/office/drawing/2014/main" id="{2DC5094E-6411-7564-097E-82D135D3905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D69D69F-C873-179A-48B9-5654CC326A77}"/>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4187943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4B23B1-6430-A19D-7843-BC0CF3A8FB9E}"/>
              </a:ext>
            </a:extLst>
          </p:cNvPr>
          <p:cNvSpPr>
            <a:spLocks noGrp="1"/>
          </p:cNvSpPr>
          <p:nvPr>
            <p:ph type="dt" sz="half" idx="10"/>
          </p:nvPr>
        </p:nvSpPr>
        <p:spPr>
          <a:xfrm>
            <a:off x="838200" y="6356350"/>
            <a:ext cx="2743200" cy="365125"/>
          </a:xfrm>
          <a:prstGeom prst="rect">
            <a:avLst/>
          </a:prstGeom>
        </p:spPr>
        <p:txBody>
          <a:bodyPr/>
          <a:lstStyle/>
          <a:p>
            <a:fld id="{CD66119B-B5EB-41F7-A914-32AF8D80BFB7}" type="datetimeFigureOut">
              <a:rPr lang="en-US" smtClean="0"/>
              <a:t>7/29/2024</a:t>
            </a:fld>
            <a:endParaRPr lang="en-US"/>
          </a:p>
        </p:txBody>
      </p:sp>
      <p:sp>
        <p:nvSpPr>
          <p:cNvPr id="3" name="Footer Placeholder 2">
            <a:extLst>
              <a:ext uri="{FF2B5EF4-FFF2-40B4-BE49-F238E27FC236}">
                <a16:creationId xmlns:a16="http://schemas.microsoft.com/office/drawing/2014/main" id="{F0E2841F-E7FE-1637-E5AB-47C7B3AC1C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D47954-04BB-8EC7-6FAE-3FCEFD84F0DC}"/>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36405152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DD2CC-40E0-70A6-C771-5FC75F3746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E2ADB20-B5C5-04F9-903F-B6A59707820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806CCB-73A6-E8C4-6E18-7C9AF0F829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4334BA-2DED-5A2F-3796-4723BDEB3C8C}"/>
              </a:ext>
            </a:extLst>
          </p:cNvPr>
          <p:cNvSpPr>
            <a:spLocks noGrp="1"/>
          </p:cNvSpPr>
          <p:nvPr>
            <p:ph type="dt" sz="half" idx="10"/>
          </p:nvPr>
        </p:nvSpPr>
        <p:spPr>
          <a:xfrm>
            <a:off x="838200" y="6356350"/>
            <a:ext cx="2743200" cy="365125"/>
          </a:xfrm>
          <a:prstGeom prst="rect">
            <a:avLst/>
          </a:prstGeom>
        </p:spPr>
        <p:txBody>
          <a:bodyPr/>
          <a:lstStyle/>
          <a:p>
            <a:fld id="{CD66119B-B5EB-41F7-A914-32AF8D80BFB7}" type="datetimeFigureOut">
              <a:rPr lang="en-US" smtClean="0"/>
              <a:t>7/29/2024</a:t>
            </a:fld>
            <a:endParaRPr lang="en-US"/>
          </a:p>
        </p:txBody>
      </p:sp>
      <p:sp>
        <p:nvSpPr>
          <p:cNvPr id="6" name="Footer Placeholder 5">
            <a:extLst>
              <a:ext uri="{FF2B5EF4-FFF2-40B4-BE49-F238E27FC236}">
                <a16:creationId xmlns:a16="http://schemas.microsoft.com/office/drawing/2014/main" id="{D0CB4B76-3249-B4F9-315C-854B7D21E8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56DE3-824A-DBAE-467D-F10915131E3F}"/>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200378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455B-3BD3-4E91-D34D-3A1A467136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6BBC40-2FAD-D5EB-1F0E-2EFBF9B435A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666AD03-23D7-5907-A84F-522FF93869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4B5B21-F2EC-BFF2-F87D-6371CD0F3C72}"/>
              </a:ext>
            </a:extLst>
          </p:cNvPr>
          <p:cNvSpPr>
            <a:spLocks noGrp="1"/>
          </p:cNvSpPr>
          <p:nvPr>
            <p:ph type="dt" sz="half" idx="10"/>
          </p:nvPr>
        </p:nvSpPr>
        <p:spPr>
          <a:xfrm>
            <a:off x="838200" y="6356350"/>
            <a:ext cx="2743200" cy="365125"/>
          </a:xfrm>
          <a:prstGeom prst="rect">
            <a:avLst/>
          </a:prstGeom>
        </p:spPr>
        <p:txBody>
          <a:bodyPr/>
          <a:lstStyle/>
          <a:p>
            <a:fld id="{CD66119B-B5EB-41F7-A914-32AF8D80BFB7}" type="datetimeFigureOut">
              <a:rPr lang="en-US" smtClean="0"/>
              <a:t>7/29/2024</a:t>
            </a:fld>
            <a:endParaRPr lang="en-US"/>
          </a:p>
        </p:txBody>
      </p:sp>
      <p:sp>
        <p:nvSpPr>
          <p:cNvPr id="6" name="Footer Placeholder 5">
            <a:extLst>
              <a:ext uri="{FF2B5EF4-FFF2-40B4-BE49-F238E27FC236}">
                <a16:creationId xmlns:a16="http://schemas.microsoft.com/office/drawing/2014/main" id="{16B567C3-3375-692E-2D4E-306A202F44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C7CC3E-FDAB-2326-37DC-A07C1830FBA9}"/>
              </a:ext>
            </a:extLst>
          </p:cNvPr>
          <p:cNvSpPr>
            <a:spLocks noGrp="1"/>
          </p:cNvSpPr>
          <p:nvPr>
            <p:ph type="sldNum" sz="quarter" idx="12"/>
          </p:nvPr>
        </p:nvSpPr>
        <p:spPr/>
        <p:txBody>
          <a:bodyPr/>
          <a:lstStyle/>
          <a:p>
            <a:fld id="{7870045A-04C4-406B-B9B3-A338EF34D9DD}" type="slidenum">
              <a:rPr lang="en-US" smtClean="0"/>
              <a:t>‹#›</a:t>
            </a:fld>
            <a:endParaRPr lang="en-US"/>
          </a:p>
        </p:txBody>
      </p:sp>
    </p:spTree>
    <p:extLst>
      <p:ext uri="{BB962C8B-B14F-4D97-AF65-F5344CB8AC3E}">
        <p14:creationId xmlns:p14="http://schemas.microsoft.com/office/powerpoint/2010/main" val="756934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D118C6-B890-4E3F-03A8-EE93AF4A3CAB}"/>
              </a:ext>
            </a:extLst>
          </p:cNvPr>
          <p:cNvSpPr/>
          <p:nvPr userDrawn="1"/>
        </p:nvSpPr>
        <p:spPr>
          <a:xfrm>
            <a:off x="0" y="5965472"/>
            <a:ext cx="12192000" cy="892528"/>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B1C01279-78E8-182A-CEDB-7A2242E06F3C}"/>
              </a:ext>
            </a:extLst>
          </p:cNvPr>
          <p:cNvSpPr>
            <a:spLocks noGrp="1"/>
          </p:cNvSpPr>
          <p:nvPr>
            <p:ph type="title"/>
          </p:nvPr>
        </p:nvSpPr>
        <p:spPr>
          <a:xfrm>
            <a:off x="755073" y="802267"/>
            <a:ext cx="10515600" cy="95989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40EB9F72-F3C8-6248-81DD-D823894735E6}"/>
              </a:ext>
            </a:extLst>
          </p:cNvPr>
          <p:cNvSpPr>
            <a:spLocks noGrp="1"/>
          </p:cNvSpPr>
          <p:nvPr>
            <p:ph type="body" idx="1"/>
          </p:nvPr>
        </p:nvSpPr>
        <p:spPr>
          <a:xfrm>
            <a:off x="838200" y="193369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B8512015-2525-300A-B03A-4614FE7123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56BB0C86-D65E-FFED-0EA4-A790F38CCE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endParaRPr lang="en-US" dirty="0"/>
          </a:p>
        </p:txBody>
      </p:sp>
      <p:pic>
        <p:nvPicPr>
          <p:cNvPr id="8" name="Picture 7" descr="A blue and white logo&#10;&#10;Description automatically generated">
            <a:extLst>
              <a:ext uri="{FF2B5EF4-FFF2-40B4-BE49-F238E27FC236}">
                <a16:creationId xmlns:a16="http://schemas.microsoft.com/office/drawing/2014/main" id="{A55F7483-561D-EF25-83FD-4D59C4F705D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39100" y="99868"/>
            <a:ext cx="2279903" cy="656135"/>
          </a:xfrm>
          <a:prstGeom prst="rect">
            <a:avLst/>
          </a:prstGeom>
        </p:spPr>
      </p:pic>
      <p:pic>
        <p:nvPicPr>
          <p:cNvPr id="11" name="Picture 10" descr="A family with dogs and a house&#10;&#10;Description automatically generated">
            <a:extLst>
              <a:ext uri="{FF2B5EF4-FFF2-40B4-BE49-F238E27FC236}">
                <a16:creationId xmlns:a16="http://schemas.microsoft.com/office/drawing/2014/main" id="{6BE8E0B9-A516-354F-7AA9-19A2C8BC162F}"/>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795246" y="6034771"/>
            <a:ext cx="1117107" cy="686704"/>
          </a:xfrm>
          <a:prstGeom prst="rect">
            <a:avLst/>
          </a:prstGeom>
        </p:spPr>
      </p:pic>
    </p:spTree>
    <p:extLst>
      <p:ext uri="{BB962C8B-B14F-4D97-AF65-F5344CB8AC3E}">
        <p14:creationId xmlns:p14="http://schemas.microsoft.com/office/powerpoint/2010/main" val="14427639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p:txStyles>
    <p:titleStyle>
      <a:lvl1pPr algn="l" defTabSz="914400" rtl="0" eaLnBrk="1" latinLnBrk="0" hangingPunct="1">
        <a:lnSpc>
          <a:spcPct val="90000"/>
        </a:lnSpc>
        <a:spcBef>
          <a:spcPct val="0"/>
        </a:spcBef>
        <a:buNone/>
        <a:defRPr sz="36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9A6E5-BA26-8EFF-C985-8EA0CD775018}"/>
              </a:ext>
            </a:extLst>
          </p:cNvPr>
          <p:cNvSpPr>
            <a:spLocks noGrp="1"/>
          </p:cNvSpPr>
          <p:nvPr>
            <p:ph type="ctrTitle"/>
          </p:nvPr>
        </p:nvSpPr>
        <p:spPr/>
        <p:txBody>
          <a:bodyPr/>
          <a:lstStyle/>
          <a:p>
            <a:r>
              <a:rPr lang="en-US" dirty="0"/>
              <a:t>Establishing a Risk Assessment Protocol</a:t>
            </a:r>
          </a:p>
        </p:txBody>
      </p:sp>
      <p:sp>
        <p:nvSpPr>
          <p:cNvPr id="3" name="Subtitle 2">
            <a:extLst>
              <a:ext uri="{FF2B5EF4-FFF2-40B4-BE49-F238E27FC236}">
                <a16:creationId xmlns:a16="http://schemas.microsoft.com/office/drawing/2014/main" id="{62956CC9-B9C1-D19F-F73F-80E9AFBFDBB4}"/>
              </a:ext>
            </a:extLst>
          </p:cNvPr>
          <p:cNvSpPr>
            <a:spLocks noGrp="1"/>
          </p:cNvSpPr>
          <p:nvPr>
            <p:ph type="subTitle" idx="1"/>
          </p:nvPr>
        </p:nvSpPr>
        <p:spPr/>
        <p:txBody>
          <a:bodyPr/>
          <a:lstStyle/>
          <a:p>
            <a:endParaRPr lang="en-US"/>
          </a:p>
        </p:txBody>
      </p:sp>
      <p:sp>
        <p:nvSpPr>
          <p:cNvPr id="6" name="TextBox 5">
            <a:extLst>
              <a:ext uri="{FF2B5EF4-FFF2-40B4-BE49-F238E27FC236}">
                <a16:creationId xmlns:a16="http://schemas.microsoft.com/office/drawing/2014/main" id="{AA086BB4-01B9-8BFC-722E-9072F0D853B3}"/>
              </a:ext>
            </a:extLst>
          </p:cNvPr>
          <p:cNvSpPr txBox="1"/>
          <p:nvPr/>
        </p:nvSpPr>
        <p:spPr>
          <a:xfrm>
            <a:off x="506027" y="6276513"/>
            <a:ext cx="1731146" cy="276999"/>
          </a:xfrm>
          <a:prstGeom prst="rect">
            <a:avLst/>
          </a:prstGeom>
          <a:noFill/>
          <a:ln>
            <a:noFill/>
          </a:ln>
        </p:spPr>
        <p:txBody>
          <a:bodyPr wrap="square" rtlCol="0">
            <a:spAutoFit/>
          </a:bodyPr>
          <a:lstStyle/>
          <a:p>
            <a:r>
              <a:rPr lang="en-US" sz="1200" dirty="0">
                <a:solidFill>
                  <a:schemeClr val="bg1"/>
                </a:solidFill>
              </a:rPr>
              <a:t>7/26/2024</a:t>
            </a:r>
          </a:p>
        </p:txBody>
      </p:sp>
    </p:spTree>
    <p:extLst>
      <p:ext uri="{BB962C8B-B14F-4D97-AF65-F5344CB8AC3E}">
        <p14:creationId xmlns:p14="http://schemas.microsoft.com/office/powerpoint/2010/main" val="1027902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0EE3B-E3C7-73E3-746A-07ED5910E4CB}"/>
              </a:ext>
            </a:extLst>
          </p:cNvPr>
          <p:cNvSpPr>
            <a:spLocks noGrp="1"/>
          </p:cNvSpPr>
          <p:nvPr>
            <p:ph type="title"/>
          </p:nvPr>
        </p:nvSpPr>
        <p:spPr/>
        <p:txBody>
          <a:bodyPr/>
          <a:lstStyle/>
          <a:p>
            <a:r>
              <a:rPr lang="en-US" dirty="0"/>
              <a:t>Disclaimer</a:t>
            </a:r>
          </a:p>
        </p:txBody>
      </p:sp>
      <p:sp>
        <p:nvSpPr>
          <p:cNvPr id="3" name="Content Placeholder 2">
            <a:extLst>
              <a:ext uri="{FF2B5EF4-FFF2-40B4-BE49-F238E27FC236}">
                <a16:creationId xmlns:a16="http://schemas.microsoft.com/office/drawing/2014/main" id="{DC97D1BD-3350-83A5-39E2-17039AD38FDB}"/>
              </a:ext>
            </a:extLst>
          </p:cNvPr>
          <p:cNvSpPr>
            <a:spLocks noGrp="1"/>
          </p:cNvSpPr>
          <p:nvPr>
            <p:ph idx="1"/>
          </p:nvPr>
        </p:nvSpPr>
        <p:spPr/>
        <p:txBody>
          <a:bodyPr>
            <a:normAutofit/>
          </a:bodyPr>
          <a:lstStyle/>
          <a:p>
            <a:pPr marL="0" indent="0">
              <a:buNone/>
            </a:pPr>
            <a:r>
              <a:rPr lang="en-CA" sz="1800" dirty="0">
                <a:effectLst/>
                <a:latin typeface="Calibri" panose="020F0502020204030204" pitchFamily="34" charset="0"/>
                <a:ea typeface="Calibri" panose="020F0502020204030204" pitchFamily="34" charset="0"/>
                <a:cs typeface="Calibri" panose="020F0502020204030204" pitchFamily="34" charset="0"/>
              </a:rPr>
              <a:t>The contents of this document are intended only for the informational use of the addressee. The information contained herein is not intended as, nor does it constitute, specific legal or technical advice to the reader.  Any information or recommendations contained herein are provided to the addressee for usage at their own discretion. Neither Signal Mutual Indemnity Association Ltd., its Members, Managers, or Signal Management Services, LLC and/or their employees accept liability whether in tort, negligence, contract, or otherwise, to anyone for any lack of technical skill, completeness of recommendations, or analysis of issues associated with the discussion of topics set forth herein. No responsibility is assumed for the discovery or elimination of unsafe conditions. Compliance with any recommendations herein should not assume your compliance with any federal, state, or local law or regulation. Additionally, the information contained herein does not constitute and shall not be construed to reflect the adoption of any coverage position by Signal Mutual Indemnity Association Ltd., its Members, Managers, or Signal Management Services, LLC and/or their employees.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1800" dirty="0"/>
          </a:p>
        </p:txBody>
      </p:sp>
      <p:sp>
        <p:nvSpPr>
          <p:cNvPr id="4" name="Date Placeholder 3">
            <a:extLst>
              <a:ext uri="{FF2B5EF4-FFF2-40B4-BE49-F238E27FC236}">
                <a16:creationId xmlns:a16="http://schemas.microsoft.com/office/drawing/2014/main" id="{CB524C6D-A7A9-9DF9-72A4-1519B691672B}"/>
              </a:ext>
            </a:extLst>
          </p:cNvPr>
          <p:cNvSpPr>
            <a:spLocks noGrp="1"/>
          </p:cNvSpPr>
          <p:nvPr>
            <p:ph type="dt" sz="half" idx="10"/>
          </p:nvPr>
        </p:nvSpPr>
        <p:spPr/>
        <p:txBody>
          <a:bodyPr/>
          <a:lstStyle/>
          <a:p>
            <a:fld id="{27584000-146D-4D82-8A3C-4544B0934B98}" type="datetime1">
              <a:rPr lang="en-US" smtClean="0"/>
              <a:t>7/29/2024</a:t>
            </a:fld>
            <a:endParaRPr lang="en-US"/>
          </a:p>
        </p:txBody>
      </p:sp>
    </p:spTree>
    <p:extLst>
      <p:ext uri="{BB962C8B-B14F-4D97-AF65-F5344CB8AC3E}">
        <p14:creationId xmlns:p14="http://schemas.microsoft.com/office/powerpoint/2010/main" val="805765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C7956-5658-E4E0-D7CA-71971B316EFF}"/>
              </a:ext>
            </a:extLst>
          </p:cNvPr>
          <p:cNvSpPr>
            <a:spLocks noGrp="1"/>
          </p:cNvSpPr>
          <p:nvPr>
            <p:ph type="title"/>
          </p:nvPr>
        </p:nvSpPr>
        <p:spPr/>
        <p:txBody>
          <a:bodyPr/>
          <a:lstStyle/>
          <a:p>
            <a:r>
              <a:rPr lang="en-US" dirty="0"/>
              <a:t>Construct</a:t>
            </a:r>
            <a:endParaRPr lang="en-US" b="1" dirty="0"/>
          </a:p>
        </p:txBody>
      </p:sp>
      <p:sp>
        <p:nvSpPr>
          <p:cNvPr id="3" name="Content Placeholder 2">
            <a:extLst>
              <a:ext uri="{FF2B5EF4-FFF2-40B4-BE49-F238E27FC236}">
                <a16:creationId xmlns:a16="http://schemas.microsoft.com/office/drawing/2014/main" id="{8257B161-589B-C2BD-7C6A-9FE78C78A218}"/>
              </a:ext>
            </a:extLst>
          </p:cNvPr>
          <p:cNvSpPr>
            <a:spLocks noGrp="1"/>
          </p:cNvSpPr>
          <p:nvPr>
            <p:ph idx="1"/>
          </p:nvPr>
        </p:nvSpPr>
        <p:spPr>
          <a:xfrm>
            <a:off x="838200" y="1933690"/>
            <a:ext cx="11049000" cy="4351338"/>
          </a:xfrm>
        </p:spPr>
        <p:txBody>
          <a:bodyPr>
            <a:normAutofit/>
          </a:bodyPr>
          <a:lstStyle/>
          <a:p>
            <a:pPr marL="0" indent="0">
              <a:buNone/>
            </a:pPr>
            <a:r>
              <a:rPr lang="en-US" sz="2400" dirty="0"/>
              <a:t>Building a Risk Assessment program requires consideration of many factors</a:t>
            </a:r>
          </a:p>
          <a:p>
            <a:r>
              <a:rPr lang="en-US" sz="2400" dirty="0"/>
              <a:t> Partner with a third-party safety professional, such as the signal safety group, that can provide an objective opinion</a:t>
            </a:r>
          </a:p>
          <a:p>
            <a:r>
              <a:rPr lang="en-US" sz="2400" dirty="0"/>
              <a:t> Work with operations to identify the most dangerous three or four processes as a starting point for mitigation</a:t>
            </a:r>
          </a:p>
          <a:p>
            <a:r>
              <a:rPr lang="en-US" sz="2400" dirty="0"/>
              <a:t> Begin slowly – Identify only two or three target risks per process</a:t>
            </a:r>
          </a:p>
          <a:p>
            <a:r>
              <a:rPr lang="en-US" sz="2400" dirty="0"/>
              <a:t> Drive the process from operations and have them identify and correct the high-risk activities</a:t>
            </a:r>
          </a:p>
          <a:p>
            <a:r>
              <a:rPr lang="en-US" sz="2400" dirty="0"/>
              <a:t> Utilize the process to create Job Hazard Analysis (JHA) to train new hires and refresh legacy employees</a:t>
            </a:r>
            <a:endParaRPr lang="en-US" dirty="0"/>
          </a:p>
        </p:txBody>
      </p:sp>
    </p:spTree>
    <p:extLst>
      <p:ext uri="{BB962C8B-B14F-4D97-AF65-F5344CB8AC3E}">
        <p14:creationId xmlns:p14="http://schemas.microsoft.com/office/powerpoint/2010/main" val="28421509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245AD7-83EA-1338-9A5D-CDE7EE09179A}"/>
              </a:ext>
            </a:extLst>
          </p:cNvPr>
          <p:cNvSpPr>
            <a:spLocks noGrp="1"/>
          </p:cNvSpPr>
          <p:nvPr>
            <p:ph type="title"/>
          </p:nvPr>
        </p:nvSpPr>
        <p:spPr>
          <a:xfrm>
            <a:off x="755073" y="670867"/>
            <a:ext cx="10515600" cy="959893"/>
          </a:xfrm>
        </p:spPr>
        <p:txBody>
          <a:bodyPr>
            <a:normAutofit/>
          </a:bodyPr>
          <a:lstStyle/>
          <a:p>
            <a:r>
              <a:rPr lang="en-US" sz="3600" b="1" dirty="0"/>
              <a:t>Examples: Hazards/controls =  JHA</a:t>
            </a:r>
          </a:p>
        </p:txBody>
      </p:sp>
      <p:sp>
        <p:nvSpPr>
          <p:cNvPr id="4" name="Date Placeholder 3">
            <a:extLst>
              <a:ext uri="{FF2B5EF4-FFF2-40B4-BE49-F238E27FC236}">
                <a16:creationId xmlns:a16="http://schemas.microsoft.com/office/drawing/2014/main" id="{36537BAD-B037-ED26-90D2-2F351CA991C0}"/>
              </a:ext>
            </a:extLst>
          </p:cNvPr>
          <p:cNvSpPr>
            <a:spLocks noGrp="1"/>
          </p:cNvSpPr>
          <p:nvPr>
            <p:ph type="dt" sz="half" idx="10"/>
          </p:nvPr>
        </p:nvSpPr>
        <p:spPr/>
        <p:txBody>
          <a:bodyPr/>
          <a:lstStyle/>
          <a:p>
            <a:fld id="{C42E9904-9D6A-4CE8-A919-12F1C641C76D}" type="datetime1">
              <a:rPr lang="en-US" smtClean="0"/>
              <a:t>7/29/2024</a:t>
            </a:fld>
            <a:endParaRPr lang="en-US"/>
          </a:p>
        </p:txBody>
      </p:sp>
      <p:pic>
        <p:nvPicPr>
          <p:cNvPr id="5" name="Picture 4">
            <a:extLst>
              <a:ext uri="{FF2B5EF4-FFF2-40B4-BE49-F238E27FC236}">
                <a16:creationId xmlns:a16="http://schemas.microsoft.com/office/drawing/2014/main" id="{16D20DC9-133D-CA91-4B2E-5C0829799B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809745"/>
            <a:ext cx="4841458" cy="3914275"/>
          </a:xfrm>
          <a:prstGeom prst="rect">
            <a:avLst/>
          </a:prstGeom>
        </p:spPr>
      </p:pic>
      <p:pic>
        <p:nvPicPr>
          <p:cNvPr id="6" name="Picture 5">
            <a:extLst>
              <a:ext uri="{FF2B5EF4-FFF2-40B4-BE49-F238E27FC236}">
                <a16:creationId xmlns:a16="http://schemas.microsoft.com/office/drawing/2014/main" id="{F44894F6-C737-43F7-6B3D-A4B036AE80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756" y="1809745"/>
            <a:ext cx="5135244" cy="3914275"/>
          </a:xfrm>
          <a:prstGeom prst="rect">
            <a:avLst/>
          </a:prstGeom>
        </p:spPr>
      </p:pic>
      <p:cxnSp>
        <p:nvCxnSpPr>
          <p:cNvPr id="7" name="Straight Arrow Connector 6">
            <a:extLst>
              <a:ext uri="{FF2B5EF4-FFF2-40B4-BE49-F238E27FC236}">
                <a16:creationId xmlns:a16="http://schemas.microsoft.com/office/drawing/2014/main" id="{70DA1BDE-A860-897F-FB09-6550FD2F2EA2}"/>
              </a:ext>
            </a:extLst>
          </p:cNvPr>
          <p:cNvCxnSpPr>
            <a:cxnSpLocks/>
          </p:cNvCxnSpPr>
          <p:nvPr/>
        </p:nvCxnSpPr>
        <p:spPr>
          <a:xfrm flipH="1">
            <a:off x="1571963" y="1464906"/>
            <a:ext cx="2158072" cy="3458807"/>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67DC5437-7E4A-049C-97BC-A8AAB25B0C58}"/>
              </a:ext>
            </a:extLst>
          </p:cNvPr>
          <p:cNvCxnSpPr>
            <a:cxnSpLocks/>
          </p:cNvCxnSpPr>
          <p:nvPr/>
        </p:nvCxnSpPr>
        <p:spPr>
          <a:xfrm flipH="1">
            <a:off x="4475584" y="1399592"/>
            <a:ext cx="283028" cy="3475995"/>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399F996D-9541-D347-09B6-A3FBB5109FB8}"/>
              </a:ext>
            </a:extLst>
          </p:cNvPr>
          <p:cNvCxnSpPr>
            <a:cxnSpLocks/>
          </p:cNvCxnSpPr>
          <p:nvPr/>
        </p:nvCxnSpPr>
        <p:spPr>
          <a:xfrm flipH="1">
            <a:off x="6606526" y="1315616"/>
            <a:ext cx="390123" cy="3174962"/>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0BD7018-F9DD-F42B-8484-0B4C32357972}"/>
              </a:ext>
            </a:extLst>
          </p:cNvPr>
          <p:cNvCxnSpPr>
            <a:cxnSpLocks/>
          </p:cNvCxnSpPr>
          <p:nvPr/>
        </p:nvCxnSpPr>
        <p:spPr>
          <a:xfrm>
            <a:off x="6996649" y="1315616"/>
            <a:ext cx="3205967" cy="309475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0474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979C9-C07C-E623-EABD-8571F1100FEE}"/>
              </a:ext>
            </a:extLst>
          </p:cNvPr>
          <p:cNvSpPr>
            <a:spLocks noGrp="1"/>
          </p:cNvSpPr>
          <p:nvPr>
            <p:ph type="title"/>
          </p:nvPr>
        </p:nvSpPr>
        <p:spPr/>
        <p:txBody>
          <a:bodyPr/>
          <a:lstStyle/>
          <a:p>
            <a:r>
              <a:rPr lang="en-US" sz="3600" b="1" dirty="0"/>
              <a:t>Purpose</a:t>
            </a:r>
            <a:endParaRPr lang="en-US" dirty="0"/>
          </a:p>
        </p:txBody>
      </p:sp>
      <p:sp>
        <p:nvSpPr>
          <p:cNvPr id="4" name="Date Placeholder 3">
            <a:extLst>
              <a:ext uri="{FF2B5EF4-FFF2-40B4-BE49-F238E27FC236}">
                <a16:creationId xmlns:a16="http://schemas.microsoft.com/office/drawing/2014/main" id="{F82F68BF-670E-B370-8AFB-9D3332DCD3C7}"/>
              </a:ext>
            </a:extLst>
          </p:cNvPr>
          <p:cNvSpPr>
            <a:spLocks noGrp="1"/>
          </p:cNvSpPr>
          <p:nvPr>
            <p:ph type="dt" sz="half" idx="10"/>
          </p:nvPr>
        </p:nvSpPr>
        <p:spPr/>
        <p:txBody>
          <a:bodyPr/>
          <a:lstStyle/>
          <a:p>
            <a:fld id="{DE3D4D47-F78C-494F-BAB8-FB332E58406A}" type="datetime1">
              <a:rPr lang="en-US" smtClean="0"/>
              <a:t>7/29/2024</a:t>
            </a:fld>
            <a:endParaRPr lang="en-US"/>
          </a:p>
        </p:txBody>
      </p:sp>
      <p:sp>
        <p:nvSpPr>
          <p:cNvPr id="10" name="Content Placeholder 9">
            <a:extLst>
              <a:ext uri="{FF2B5EF4-FFF2-40B4-BE49-F238E27FC236}">
                <a16:creationId xmlns:a16="http://schemas.microsoft.com/office/drawing/2014/main" id="{11CA4D95-9B9A-7861-A86A-695A5735CBD0}"/>
              </a:ext>
            </a:extLst>
          </p:cNvPr>
          <p:cNvSpPr>
            <a:spLocks noGrp="1"/>
          </p:cNvSpPr>
          <p:nvPr>
            <p:ph idx="1"/>
          </p:nvPr>
        </p:nvSpPr>
        <p:spPr/>
        <p:txBody>
          <a:bodyPr/>
          <a:lstStyle/>
          <a:p>
            <a:pPr marL="0" indent="0">
              <a:buNone/>
            </a:pPr>
            <a:r>
              <a:rPr lang="en-US" dirty="0"/>
              <a:t>There are many reasons to get involved with risk assessments</a:t>
            </a:r>
          </a:p>
          <a:p>
            <a:endParaRPr lang="en-US" dirty="0"/>
          </a:p>
          <a:p>
            <a:r>
              <a:rPr lang="en-US" dirty="0"/>
              <a:t> Identify and mitigate hazards within the current procedures</a:t>
            </a:r>
          </a:p>
          <a:p>
            <a:r>
              <a:rPr lang="en-US" dirty="0"/>
              <a:t> Bring hazard awareness to the forefront</a:t>
            </a:r>
          </a:p>
          <a:p>
            <a:r>
              <a:rPr lang="en-US" dirty="0"/>
              <a:t> Training tool </a:t>
            </a:r>
          </a:p>
          <a:p>
            <a:r>
              <a:rPr lang="en-US" dirty="0"/>
              <a:t> Drive best safety practices</a:t>
            </a:r>
          </a:p>
          <a:p>
            <a:r>
              <a:rPr lang="en-US" dirty="0"/>
              <a:t> Practice utilizing the hierarchy of controls </a:t>
            </a:r>
          </a:p>
        </p:txBody>
      </p:sp>
    </p:spTree>
    <p:extLst>
      <p:ext uri="{BB962C8B-B14F-4D97-AF65-F5344CB8AC3E}">
        <p14:creationId xmlns:p14="http://schemas.microsoft.com/office/powerpoint/2010/main" val="649408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A6CE1-28C5-A918-9C5C-E1E778778AE7}"/>
              </a:ext>
            </a:extLst>
          </p:cNvPr>
          <p:cNvSpPr>
            <a:spLocks noGrp="1"/>
          </p:cNvSpPr>
          <p:nvPr>
            <p:ph type="title"/>
          </p:nvPr>
        </p:nvSpPr>
        <p:spPr/>
        <p:txBody>
          <a:bodyPr/>
          <a:lstStyle/>
          <a:p>
            <a:r>
              <a:rPr lang="en-US" sz="3600" b="1" dirty="0"/>
              <a:t>Pictures</a:t>
            </a:r>
          </a:p>
        </p:txBody>
      </p:sp>
      <p:sp>
        <p:nvSpPr>
          <p:cNvPr id="4" name="Date Placeholder 3">
            <a:extLst>
              <a:ext uri="{FF2B5EF4-FFF2-40B4-BE49-F238E27FC236}">
                <a16:creationId xmlns:a16="http://schemas.microsoft.com/office/drawing/2014/main" id="{FED68BFA-EA37-E555-7269-58DEC41A91F9}"/>
              </a:ext>
            </a:extLst>
          </p:cNvPr>
          <p:cNvSpPr>
            <a:spLocks noGrp="1"/>
          </p:cNvSpPr>
          <p:nvPr>
            <p:ph type="dt" sz="half" idx="10"/>
          </p:nvPr>
        </p:nvSpPr>
        <p:spPr/>
        <p:txBody>
          <a:bodyPr/>
          <a:lstStyle/>
          <a:p>
            <a:fld id="{3F36C91A-3C1B-41A7-8803-237095C8FBAD}" type="datetime1">
              <a:rPr lang="en-US" smtClean="0"/>
              <a:t>7/29/2024</a:t>
            </a:fld>
            <a:endParaRPr lang="en-US"/>
          </a:p>
        </p:txBody>
      </p:sp>
      <p:pic>
        <p:nvPicPr>
          <p:cNvPr id="3" name="Picture 2">
            <a:extLst>
              <a:ext uri="{FF2B5EF4-FFF2-40B4-BE49-F238E27FC236}">
                <a16:creationId xmlns:a16="http://schemas.microsoft.com/office/drawing/2014/main" id="{8D227E62-F3B7-B4D9-F557-4DDFAD79EB6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02332" y="1762160"/>
            <a:ext cx="4085603" cy="2285385"/>
          </a:xfrm>
          <a:prstGeom prst="rect">
            <a:avLst/>
          </a:prstGeom>
        </p:spPr>
      </p:pic>
      <p:pic>
        <p:nvPicPr>
          <p:cNvPr id="5" name="Picture 4">
            <a:extLst>
              <a:ext uri="{FF2B5EF4-FFF2-40B4-BE49-F238E27FC236}">
                <a16:creationId xmlns:a16="http://schemas.microsoft.com/office/drawing/2014/main" id="{D2691DBB-0A18-6193-D63B-A3E344CD9B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435" y="1762160"/>
            <a:ext cx="3760983" cy="2820737"/>
          </a:xfrm>
          <a:prstGeom prst="rect">
            <a:avLst/>
          </a:prstGeom>
        </p:spPr>
      </p:pic>
      <p:pic>
        <p:nvPicPr>
          <p:cNvPr id="6" name="Picture 5">
            <a:extLst>
              <a:ext uri="{FF2B5EF4-FFF2-40B4-BE49-F238E27FC236}">
                <a16:creationId xmlns:a16="http://schemas.microsoft.com/office/drawing/2014/main" id="{1B17250B-F491-7D93-8187-1FA85BEF6BB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9916" y="1762160"/>
            <a:ext cx="3033963" cy="4045284"/>
          </a:xfrm>
          <a:prstGeom prst="rect">
            <a:avLst/>
          </a:prstGeom>
        </p:spPr>
      </p:pic>
    </p:spTree>
    <p:extLst>
      <p:ext uri="{BB962C8B-B14F-4D97-AF65-F5344CB8AC3E}">
        <p14:creationId xmlns:p14="http://schemas.microsoft.com/office/powerpoint/2010/main" val="1586854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6CD92-0050-AB13-C3C0-FDF6816407E0}"/>
              </a:ext>
            </a:extLst>
          </p:cNvPr>
          <p:cNvSpPr>
            <a:spLocks noGrp="1"/>
          </p:cNvSpPr>
          <p:nvPr>
            <p:ph type="title"/>
          </p:nvPr>
        </p:nvSpPr>
        <p:spPr/>
        <p:txBody>
          <a:bodyPr>
            <a:normAutofit fontScale="90000"/>
          </a:bodyPr>
          <a:lstStyle/>
          <a:p>
            <a:r>
              <a:rPr lang="en-US" sz="3600" b="1" dirty="0"/>
              <a:t>Learning all the Components </a:t>
            </a:r>
            <a:br>
              <a:rPr lang="en-US" sz="3600" b="1" dirty="0"/>
            </a:br>
            <a:r>
              <a:rPr lang="en-US" sz="3600" b="1" dirty="0"/>
              <a:t>of Risk Assessment</a:t>
            </a:r>
            <a:endParaRPr lang="en-US" dirty="0"/>
          </a:p>
        </p:txBody>
      </p:sp>
      <p:sp>
        <p:nvSpPr>
          <p:cNvPr id="3" name="Content Placeholder 2">
            <a:extLst>
              <a:ext uri="{FF2B5EF4-FFF2-40B4-BE49-F238E27FC236}">
                <a16:creationId xmlns:a16="http://schemas.microsoft.com/office/drawing/2014/main" id="{C92C08AC-D213-13C1-6714-2B0A587EADF0}"/>
              </a:ext>
            </a:extLst>
          </p:cNvPr>
          <p:cNvSpPr>
            <a:spLocks noGrp="1"/>
          </p:cNvSpPr>
          <p:nvPr>
            <p:ph idx="1"/>
          </p:nvPr>
        </p:nvSpPr>
        <p:spPr>
          <a:xfrm>
            <a:off x="639978" y="1869022"/>
            <a:ext cx="4112297" cy="2956264"/>
          </a:xfrm>
        </p:spPr>
        <p:txBody>
          <a:bodyPr>
            <a:normAutofit/>
          </a:bodyPr>
          <a:lstStyle/>
          <a:p>
            <a:pPr marL="0" indent="0">
              <a:buNone/>
            </a:pPr>
            <a:r>
              <a:rPr lang="en-US" dirty="0"/>
              <a:t>The constituent components of Risk Assessment also help with other areas of safety, such as audits and inspections.</a:t>
            </a:r>
          </a:p>
          <a:p>
            <a:pPr marL="285750" indent="-285750">
              <a:buFont typeface="Arial" panose="020B0604020202020204" pitchFamily="34" charset="0"/>
              <a:buChar char="•"/>
            </a:pPr>
            <a:r>
              <a:rPr lang="en-US" dirty="0"/>
              <a:t>See the risk chart</a:t>
            </a:r>
          </a:p>
          <a:p>
            <a:endParaRPr lang="en-US" dirty="0"/>
          </a:p>
        </p:txBody>
      </p:sp>
      <p:sp>
        <p:nvSpPr>
          <p:cNvPr id="4" name="Date Placeholder 3">
            <a:extLst>
              <a:ext uri="{FF2B5EF4-FFF2-40B4-BE49-F238E27FC236}">
                <a16:creationId xmlns:a16="http://schemas.microsoft.com/office/drawing/2014/main" id="{1E79F35D-02D4-EBA4-9E06-5FB7A45BDC71}"/>
              </a:ext>
            </a:extLst>
          </p:cNvPr>
          <p:cNvSpPr>
            <a:spLocks noGrp="1"/>
          </p:cNvSpPr>
          <p:nvPr>
            <p:ph type="dt" sz="half" idx="10"/>
          </p:nvPr>
        </p:nvSpPr>
        <p:spPr/>
        <p:txBody>
          <a:bodyPr/>
          <a:lstStyle/>
          <a:p>
            <a:fld id="{F6573FE2-75F0-4EF0-89FE-4603AD6A4A20}" type="datetime1">
              <a:rPr lang="en-US" smtClean="0"/>
              <a:t>7/29/2024</a:t>
            </a:fld>
            <a:endParaRPr lang="en-US"/>
          </a:p>
        </p:txBody>
      </p:sp>
      <p:pic>
        <p:nvPicPr>
          <p:cNvPr id="6" name="Picture 5">
            <a:extLst>
              <a:ext uri="{FF2B5EF4-FFF2-40B4-BE49-F238E27FC236}">
                <a16:creationId xmlns:a16="http://schemas.microsoft.com/office/drawing/2014/main" id="{50376CF6-4565-2D97-218B-871CFAA2090F}"/>
              </a:ext>
            </a:extLst>
          </p:cNvPr>
          <p:cNvPicPr>
            <a:picLocks noChangeAspect="1"/>
          </p:cNvPicPr>
          <p:nvPr/>
        </p:nvPicPr>
        <p:blipFill>
          <a:blip r:embed="rId2"/>
          <a:stretch>
            <a:fillRect/>
          </a:stretch>
        </p:blipFill>
        <p:spPr>
          <a:xfrm>
            <a:off x="9377549" y="374222"/>
            <a:ext cx="2627148" cy="1494800"/>
          </a:xfrm>
          <a:prstGeom prst="rect">
            <a:avLst/>
          </a:prstGeom>
        </p:spPr>
      </p:pic>
      <p:pic>
        <p:nvPicPr>
          <p:cNvPr id="7" name="Picture 6">
            <a:extLst>
              <a:ext uri="{FF2B5EF4-FFF2-40B4-BE49-F238E27FC236}">
                <a16:creationId xmlns:a16="http://schemas.microsoft.com/office/drawing/2014/main" id="{458E8197-1AED-648E-9727-2A9FAA625082}"/>
              </a:ext>
            </a:extLst>
          </p:cNvPr>
          <p:cNvPicPr>
            <a:picLocks noChangeAspect="1"/>
          </p:cNvPicPr>
          <p:nvPr/>
        </p:nvPicPr>
        <p:blipFill>
          <a:blip r:embed="rId3"/>
          <a:stretch>
            <a:fillRect/>
          </a:stretch>
        </p:blipFill>
        <p:spPr>
          <a:xfrm>
            <a:off x="5936374" y="252442"/>
            <a:ext cx="2904357" cy="1509718"/>
          </a:xfrm>
          <a:prstGeom prst="rect">
            <a:avLst/>
          </a:prstGeom>
        </p:spPr>
      </p:pic>
      <p:pic>
        <p:nvPicPr>
          <p:cNvPr id="8" name="Picture 7">
            <a:extLst>
              <a:ext uri="{FF2B5EF4-FFF2-40B4-BE49-F238E27FC236}">
                <a16:creationId xmlns:a16="http://schemas.microsoft.com/office/drawing/2014/main" id="{E127FD1E-ACF0-EF83-CF3E-33F7B8A1CF71}"/>
              </a:ext>
            </a:extLst>
          </p:cNvPr>
          <p:cNvPicPr>
            <a:picLocks noChangeAspect="1"/>
          </p:cNvPicPr>
          <p:nvPr/>
        </p:nvPicPr>
        <p:blipFill>
          <a:blip r:embed="rId4"/>
          <a:stretch>
            <a:fillRect/>
          </a:stretch>
        </p:blipFill>
        <p:spPr>
          <a:xfrm>
            <a:off x="8666036" y="2069246"/>
            <a:ext cx="3232867" cy="1241867"/>
          </a:xfrm>
          <a:prstGeom prst="rect">
            <a:avLst/>
          </a:prstGeom>
        </p:spPr>
      </p:pic>
      <p:pic>
        <p:nvPicPr>
          <p:cNvPr id="9" name="Picture 8">
            <a:extLst>
              <a:ext uri="{FF2B5EF4-FFF2-40B4-BE49-F238E27FC236}">
                <a16:creationId xmlns:a16="http://schemas.microsoft.com/office/drawing/2014/main" id="{28A67CE7-26FB-6C39-E99F-97151A90CCBC}"/>
              </a:ext>
            </a:extLst>
          </p:cNvPr>
          <p:cNvPicPr>
            <a:picLocks noChangeAspect="1"/>
          </p:cNvPicPr>
          <p:nvPr/>
        </p:nvPicPr>
        <p:blipFill>
          <a:blip r:embed="rId5"/>
          <a:stretch>
            <a:fillRect/>
          </a:stretch>
        </p:blipFill>
        <p:spPr>
          <a:xfrm>
            <a:off x="5108031" y="4246968"/>
            <a:ext cx="3666734" cy="1857136"/>
          </a:xfrm>
          <a:prstGeom prst="rect">
            <a:avLst/>
          </a:prstGeom>
        </p:spPr>
      </p:pic>
      <p:pic>
        <p:nvPicPr>
          <p:cNvPr id="10" name="Picture 9">
            <a:extLst>
              <a:ext uri="{FF2B5EF4-FFF2-40B4-BE49-F238E27FC236}">
                <a16:creationId xmlns:a16="http://schemas.microsoft.com/office/drawing/2014/main" id="{9BF2F935-DF1C-502E-5782-64622B1E7654}"/>
              </a:ext>
            </a:extLst>
          </p:cNvPr>
          <p:cNvPicPr>
            <a:picLocks noChangeAspect="1"/>
          </p:cNvPicPr>
          <p:nvPr/>
        </p:nvPicPr>
        <p:blipFill>
          <a:blip r:embed="rId6"/>
          <a:stretch>
            <a:fillRect/>
          </a:stretch>
        </p:blipFill>
        <p:spPr>
          <a:xfrm>
            <a:off x="9015426" y="3470684"/>
            <a:ext cx="2883477" cy="2530941"/>
          </a:xfrm>
          <a:prstGeom prst="rect">
            <a:avLst/>
          </a:prstGeom>
        </p:spPr>
      </p:pic>
      <p:pic>
        <p:nvPicPr>
          <p:cNvPr id="11" name="Picture 10">
            <a:extLst>
              <a:ext uri="{FF2B5EF4-FFF2-40B4-BE49-F238E27FC236}">
                <a16:creationId xmlns:a16="http://schemas.microsoft.com/office/drawing/2014/main" id="{15579465-ABD7-1C11-A7CD-B9AC88A50C56}"/>
              </a:ext>
            </a:extLst>
          </p:cNvPr>
          <p:cNvPicPr>
            <a:picLocks noChangeAspect="1"/>
          </p:cNvPicPr>
          <p:nvPr/>
        </p:nvPicPr>
        <p:blipFill>
          <a:blip r:embed="rId7"/>
          <a:stretch>
            <a:fillRect/>
          </a:stretch>
        </p:blipFill>
        <p:spPr>
          <a:xfrm>
            <a:off x="5578883" y="1514253"/>
            <a:ext cx="2725030" cy="2889953"/>
          </a:xfrm>
          <a:prstGeom prst="rect">
            <a:avLst/>
          </a:prstGeom>
        </p:spPr>
      </p:pic>
    </p:spTree>
    <p:extLst>
      <p:ext uri="{BB962C8B-B14F-4D97-AF65-F5344CB8AC3E}">
        <p14:creationId xmlns:p14="http://schemas.microsoft.com/office/powerpoint/2010/main" val="11586027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42</TotalTime>
  <Words>394</Words>
  <Application>Microsoft Office PowerPoint</Application>
  <PresentationFormat>Widescreen</PresentationFormat>
  <Paragraphs>29</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Aptos</vt:lpstr>
      <vt:lpstr>Arial</vt:lpstr>
      <vt:lpstr>Calibri</vt:lpstr>
      <vt:lpstr>Office Theme</vt:lpstr>
      <vt:lpstr>Establishing a Risk Assessment Protocol</vt:lpstr>
      <vt:lpstr>Disclaimer</vt:lpstr>
      <vt:lpstr>Construct</vt:lpstr>
      <vt:lpstr>Examples: Hazards/controls =  JHA</vt:lpstr>
      <vt:lpstr>Purpose</vt:lpstr>
      <vt:lpstr>Pictures</vt:lpstr>
      <vt:lpstr>Learning all the Components  of Risk Assessment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Terry Swinson</dc:creator>
  <cp:lastModifiedBy>Terry Swinson</cp:lastModifiedBy>
  <cp:revision>2</cp:revision>
  <dcterms:created xsi:type="dcterms:W3CDTF">2024-07-26T11:22:06Z</dcterms:created>
  <dcterms:modified xsi:type="dcterms:W3CDTF">2024-07-29T11:02:09Z</dcterms:modified>
</cp:coreProperties>
</file>