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381E3-7E34-4C9B-9EF8-1965C5C75D0C}" v="5" dt="2024-07-29T11:04:22.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Swinson" userId="558eb959-6972-44ad-8e3b-3c048ec5d3d0" providerId="ADAL" clId="{188381E3-7E34-4C9B-9EF8-1965C5C75D0C}"/>
    <pc:docChg chg="undo custSel delSld modSld modMainMaster">
      <pc:chgData name="Terry Swinson" userId="558eb959-6972-44ad-8e3b-3c048ec5d3d0" providerId="ADAL" clId="{188381E3-7E34-4C9B-9EF8-1965C5C75D0C}" dt="2024-07-29T11:04:26.277" v="114" actId="20577"/>
      <pc:docMkLst>
        <pc:docMk/>
      </pc:docMkLst>
      <pc:sldChg chg="modSp mod">
        <pc:chgData name="Terry Swinson" userId="558eb959-6972-44ad-8e3b-3c048ec5d3d0" providerId="ADAL" clId="{188381E3-7E34-4C9B-9EF8-1965C5C75D0C}" dt="2024-07-29T10:57:30.072" v="106" actId="6549"/>
        <pc:sldMkLst>
          <pc:docMk/>
          <pc:sldMk cId="1027902272" sldId="256"/>
        </pc:sldMkLst>
        <pc:spChg chg="mod">
          <ac:chgData name="Terry Swinson" userId="558eb959-6972-44ad-8e3b-3c048ec5d3d0" providerId="ADAL" clId="{188381E3-7E34-4C9B-9EF8-1965C5C75D0C}" dt="2024-07-29T10:57:30.072" v="106" actId="6549"/>
          <ac:spMkLst>
            <pc:docMk/>
            <pc:sldMk cId="1027902272" sldId="256"/>
            <ac:spMk id="4" creationId="{C7255B7C-1710-8B53-281C-0A3CA3018B51}"/>
          </ac:spMkLst>
        </pc:spChg>
      </pc:sldChg>
      <pc:sldChg chg="addSp modSp mod">
        <pc:chgData name="Terry Swinson" userId="558eb959-6972-44ad-8e3b-3c048ec5d3d0" providerId="ADAL" clId="{188381E3-7E34-4C9B-9EF8-1965C5C75D0C}" dt="2024-07-29T11:04:26.277" v="114" actId="20577"/>
        <pc:sldMkLst>
          <pc:docMk/>
          <pc:sldMk cId="805765644" sldId="257"/>
        </pc:sldMkLst>
        <pc:spChg chg="add mod">
          <ac:chgData name="Terry Swinson" userId="558eb959-6972-44ad-8e3b-3c048ec5d3d0" providerId="ADAL" clId="{188381E3-7E34-4C9B-9EF8-1965C5C75D0C}" dt="2024-07-29T11:04:26.277" v="114" actId="20577"/>
          <ac:spMkLst>
            <pc:docMk/>
            <pc:sldMk cId="805765644" sldId="257"/>
            <ac:spMk id="5" creationId="{00E5A86A-26EB-A803-7451-70457124E7E4}"/>
          </ac:spMkLst>
        </pc:spChg>
      </pc:sldChg>
      <pc:sldChg chg="modSp mod">
        <pc:chgData name="Terry Swinson" userId="558eb959-6972-44ad-8e3b-3c048ec5d3d0" providerId="ADAL" clId="{188381E3-7E34-4C9B-9EF8-1965C5C75D0C}" dt="2024-07-26T15:26:12.171" v="89" actId="20577"/>
        <pc:sldMkLst>
          <pc:docMk/>
          <pc:sldMk cId="2842150980" sldId="258"/>
        </pc:sldMkLst>
        <pc:spChg chg="mod">
          <ac:chgData name="Terry Swinson" userId="558eb959-6972-44ad-8e3b-3c048ec5d3d0" providerId="ADAL" clId="{188381E3-7E34-4C9B-9EF8-1965C5C75D0C}" dt="2024-07-26T15:26:12.171" v="89" actId="20577"/>
          <ac:spMkLst>
            <pc:docMk/>
            <pc:sldMk cId="2842150980" sldId="258"/>
            <ac:spMk id="3" creationId="{8257B161-589B-C2BD-7C6A-9FE78C78A218}"/>
          </ac:spMkLst>
        </pc:spChg>
      </pc:sldChg>
      <pc:sldChg chg="delSp modSp mod">
        <pc:chgData name="Terry Swinson" userId="558eb959-6972-44ad-8e3b-3c048ec5d3d0" providerId="ADAL" clId="{188381E3-7E34-4C9B-9EF8-1965C5C75D0C}" dt="2024-07-29T10:57:47.055" v="110" actId="208"/>
        <pc:sldMkLst>
          <pc:docMk/>
          <pc:sldMk cId="1712679228" sldId="260"/>
        </pc:sldMkLst>
        <pc:picChg chg="mod">
          <ac:chgData name="Terry Swinson" userId="558eb959-6972-44ad-8e3b-3c048ec5d3d0" providerId="ADAL" clId="{188381E3-7E34-4C9B-9EF8-1965C5C75D0C}" dt="2024-07-26T15:26:57.056" v="95" actId="1076"/>
          <ac:picMkLst>
            <pc:docMk/>
            <pc:sldMk cId="1712679228" sldId="260"/>
            <ac:picMk id="5" creationId="{983407F8-50B4-F2F1-CBAB-E1C3D3AAAC22}"/>
          </ac:picMkLst>
        </pc:picChg>
        <pc:picChg chg="del mod">
          <ac:chgData name="Terry Swinson" userId="558eb959-6972-44ad-8e3b-3c048ec5d3d0" providerId="ADAL" clId="{188381E3-7E34-4C9B-9EF8-1965C5C75D0C}" dt="2024-07-26T15:26:52.578" v="94" actId="478"/>
          <ac:picMkLst>
            <pc:docMk/>
            <pc:sldMk cId="1712679228" sldId="260"/>
            <ac:picMk id="9" creationId="{3B665A03-E34A-450E-CB40-0568B47FAFC5}"/>
          </ac:picMkLst>
        </pc:picChg>
        <pc:cxnChg chg="mod">
          <ac:chgData name="Terry Swinson" userId="558eb959-6972-44ad-8e3b-3c048ec5d3d0" providerId="ADAL" clId="{188381E3-7E34-4C9B-9EF8-1965C5C75D0C}" dt="2024-07-29T10:57:38.063" v="107" actId="208"/>
          <ac:cxnSpMkLst>
            <pc:docMk/>
            <pc:sldMk cId="1712679228" sldId="260"/>
            <ac:cxnSpMk id="10" creationId="{64F22321-125E-E055-A992-D09B8042C32F}"/>
          </ac:cxnSpMkLst>
        </pc:cxnChg>
        <pc:cxnChg chg="mod">
          <ac:chgData name="Terry Swinson" userId="558eb959-6972-44ad-8e3b-3c048ec5d3d0" providerId="ADAL" clId="{188381E3-7E34-4C9B-9EF8-1965C5C75D0C}" dt="2024-07-29T10:57:42.624" v="108" actId="208"/>
          <ac:cxnSpMkLst>
            <pc:docMk/>
            <pc:sldMk cId="1712679228" sldId="260"/>
            <ac:cxnSpMk id="11" creationId="{D548931D-987E-D2BC-8535-3DB34FA629C1}"/>
          </ac:cxnSpMkLst>
        </pc:cxnChg>
        <pc:cxnChg chg="mod">
          <ac:chgData name="Terry Swinson" userId="558eb959-6972-44ad-8e3b-3c048ec5d3d0" providerId="ADAL" clId="{188381E3-7E34-4C9B-9EF8-1965C5C75D0C}" dt="2024-07-29T10:57:44.738" v="109" actId="208"/>
          <ac:cxnSpMkLst>
            <pc:docMk/>
            <pc:sldMk cId="1712679228" sldId="260"/>
            <ac:cxnSpMk id="12" creationId="{07EA4ACA-F9F4-C2FD-193D-A6AF65D5C58A}"/>
          </ac:cxnSpMkLst>
        </pc:cxnChg>
        <pc:cxnChg chg="mod">
          <ac:chgData name="Terry Swinson" userId="558eb959-6972-44ad-8e3b-3c048ec5d3d0" providerId="ADAL" clId="{188381E3-7E34-4C9B-9EF8-1965C5C75D0C}" dt="2024-07-29T10:57:47.055" v="110" actId="208"/>
          <ac:cxnSpMkLst>
            <pc:docMk/>
            <pc:sldMk cId="1712679228" sldId="260"/>
            <ac:cxnSpMk id="13" creationId="{C312AB49-4E2B-42FE-6227-CB3610EF7B3F}"/>
          </ac:cxnSpMkLst>
        </pc:cxnChg>
      </pc:sldChg>
      <pc:sldChg chg="addSp modSp mod">
        <pc:chgData name="Terry Swinson" userId="558eb959-6972-44ad-8e3b-3c048ec5d3d0" providerId="ADAL" clId="{188381E3-7E34-4C9B-9EF8-1965C5C75D0C}" dt="2024-07-26T14:36:42.858" v="21" actId="27636"/>
        <pc:sldMkLst>
          <pc:docMk/>
          <pc:sldMk cId="1586854723" sldId="262"/>
        </pc:sldMkLst>
        <pc:spChg chg="mod">
          <ac:chgData name="Terry Swinson" userId="558eb959-6972-44ad-8e3b-3c048ec5d3d0" providerId="ADAL" clId="{188381E3-7E34-4C9B-9EF8-1965C5C75D0C}" dt="2024-07-26T14:36:42.858" v="21" actId="27636"/>
          <ac:spMkLst>
            <pc:docMk/>
            <pc:sldMk cId="1586854723" sldId="262"/>
            <ac:spMk id="2" creationId="{49FA6CE1-28C5-A918-9C5C-E1E778778AE7}"/>
          </ac:spMkLst>
        </pc:spChg>
        <pc:picChg chg="add mod">
          <ac:chgData name="Terry Swinson" userId="558eb959-6972-44ad-8e3b-3c048ec5d3d0" providerId="ADAL" clId="{188381E3-7E34-4C9B-9EF8-1965C5C75D0C}" dt="2024-07-26T14:36:25.125" v="12" actId="1076"/>
          <ac:picMkLst>
            <pc:docMk/>
            <pc:sldMk cId="1586854723" sldId="262"/>
            <ac:picMk id="10" creationId="{82C3E369-4353-78C6-B721-875695E940F1}"/>
          </ac:picMkLst>
        </pc:picChg>
      </pc:sldChg>
      <pc:sldChg chg="addSp delSp modSp mod">
        <pc:chgData name="Terry Swinson" userId="558eb959-6972-44ad-8e3b-3c048ec5d3d0" providerId="ADAL" clId="{188381E3-7E34-4C9B-9EF8-1965C5C75D0C}" dt="2024-07-26T15:24:38.949" v="38" actId="14100"/>
        <pc:sldMkLst>
          <pc:docMk/>
          <pc:sldMk cId="1158602770" sldId="263"/>
        </pc:sldMkLst>
        <pc:spChg chg="mod">
          <ac:chgData name="Terry Swinson" userId="558eb959-6972-44ad-8e3b-3c048ec5d3d0" providerId="ADAL" clId="{188381E3-7E34-4C9B-9EF8-1965C5C75D0C}" dt="2024-07-26T14:37:23.679" v="24"/>
          <ac:spMkLst>
            <pc:docMk/>
            <pc:sldMk cId="1158602770" sldId="263"/>
            <ac:spMk id="2" creationId="{79A6CD92-0050-AB13-C3C0-FDF6816407E0}"/>
          </ac:spMkLst>
        </pc:spChg>
        <pc:spChg chg="del">
          <ac:chgData name="Terry Swinson" userId="558eb959-6972-44ad-8e3b-3c048ec5d3d0" providerId="ADAL" clId="{188381E3-7E34-4C9B-9EF8-1965C5C75D0C}" dt="2024-07-26T14:37:26.231" v="25" actId="478"/>
          <ac:spMkLst>
            <pc:docMk/>
            <pc:sldMk cId="1158602770" sldId="263"/>
            <ac:spMk id="3" creationId="{C92C08AC-D213-13C1-6714-2B0A587EADF0}"/>
          </ac:spMkLst>
        </pc:spChg>
        <pc:spChg chg="add del mod">
          <ac:chgData name="Terry Swinson" userId="558eb959-6972-44ad-8e3b-3c048ec5d3d0" providerId="ADAL" clId="{188381E3-7E34-4C9B-9EF8-1965C5C75D0C}" dt="2024-07-26T15:22:53.103" v="29" actId="931"/>
          <ac:spMkLst>
            <pc:docMk/>
            <pc:sldMk cId="1158602770" sldId="263"/>
            <ac:spMk id="7" creationId="{9974307A-6718-E02C-038E-ADC32F140B5A}"/>
          </ac:spMkLst>
        </pc:spChg>
        <pc:spChg chg="add del mod">
          <ac:chgData name="Terry Swinson" userId="558eb959-6972-44ad-8e3b-3c048ec5d3d0" providerId="ADAL" clId="{188381E3-7E34-4C9B-9EF8-1965C5C75D0C}" dt="2024-07-26T15:24:22.160" v="31" actId="931"/>
          <ac:spMkLst>
            <pc:docMk/>
            <pc:sldMk cId="1158602770" sldId="263"/>
            <ac:spMk id="11" creationId="{E1A61B64-858D-7729-140B-5F58CBACA66B}"/>
          </ac:spMkLst>
        </pc:spChg>
        <pc:picChg chg="del">
          <ac:chgData name="Terry Swinson" userId="558eb959-6972-44ad-8e3b-3c048ec5d3d0" providerId="ADAL" clId="{188381E3-7E34-4C9B-9EF8-1965C5C75D0C}" dt="2024-07-26T14:38:14.580" v="26" actId="478"/>
          <ac:picMkLst>
            <pc:docMk/>
            <pc:sldMk cId="1158602770" sldId="263"/>
            <ac:picMk id="5" creationId="{97B01AD0-9D31-7DAD-DB63-997B2792B7D3}"/>
          </ac:picMkLst>
        </pc:picChg>
        <pc:picChg chg="add del mod">
          <ac:chgData name="Terry Swinson" userId="558eb959-6972-44ad-8e3b-3c048ec5d3d0" providerId="ADAL" clId="{188381E3-7E34-4C9B-9EF8-1965C5C75D0C}" dt="2024-07-26T15:22:56.006" v="30" actId="478"/>
          <ac:picMkLst>
            <pc:docMk/>
            <pc:sldMk cId="1158602770" sldId="263"/>
            <ac:picMk id="9" creationId="{A756DC04-3AAE-E463-98C7-010BBB0F3F99}"/>
          </ac:picMkLst>
        </pc:picChg>
        <pc:picChg chg="add mod">
          <ac:chgData name="Terry Swinson" userId="558eb959-6972-44ad-8e3b-3c048ec5d3d0" providerId="ADAL" clId="{188381E3-7E34-4C9B-9EF8-1965C5C75D0C}" dt="2024-07-26T15:24:38.949" v="38" actId="14100"/>
          <ac:picMkLst>
            <pc:docMk/>
            <pc:sldMk cId="1158602770" sldId="263"/>
            <ac:picMk id="13" creationId="{250101D2-0B35-FAAA-6E73-BF96EBC300D6}"/>
          </ac:picMkLst>
        </pc:picChg>
      </pc:sldChg>
      <pc:sldChg chg="del">
        <pc:chgData name="Terry Swinson" userId="558eb959-6972-44ad-8e3b-3c048ec5d3d0" providerId="ADAL" clId="{188381E3-7E34-4C9B-9EF8-1965C5C75D0C}" dt="2024-07-26T14:38:20.475" v="27" actId="2696"/>
        <pc:sldMkLst>
          <pc:docMk/>
          <pc:sldMk cId="3842702226" sldId="264"/>
        </pc:sldMkLst>
      </pc:sldChg>
      <pc:sldChg chg="del">
        <pc:chgData name="Terry Swinson" userId="558eb959-6972-44ad-8e3b-3c048ec5d3d0" providerId="ADAL" clId="{188381E3-7E34-4C9B-9EF8-1965C5C75D0C}" dt="2024-07-26T14:38:22.596" v="28" actId="2696"/>
        <pc:sldMkLst>
          <pc:docMk/>
          <pc:sldMk cId="1637845841" sldId="265"/>
        </pc:sldMkLst>
      </pc:sldChg>
      <pc:sldMasterChg chg="delSp mod modSldLayout">
        <pc:chgData name="Terry Swinson" userId="558eb959-6972-44ad-8e3b-3c048ec5d3d0" providerId="ADAL" clId="{188381E3-7E34-4C9B-9EF8-1965C5C75D0C}" dt="2024-07-29T11:04:11.028" v="112" actId="478"/>
        <pc:sldMasterMkLst>
          <pc:docMk/>
          <pc:sldMasterMk cId="1442763963" sldId="2147483648"/>
        </pc:sldMasterMkLst>
        <pc:spChg chg="del">
          <ac:chgData name="Terry Swinson" userId="558eb959-6972-44ad-8e3b-3c048ec5d3d0" providerId="ADAL" clId="{188381E3-7E34-4C9B-9EF8-1965C5C75D0C}" dt="2024-07-29T11:04:11.028" v="112" actId="478"/>
          <ac:spMkLst>
            <pc:docMk/>
            <pc:sldMasterMk cId="1442763963" sldId="2147483648"/>
            <ac:spMk id="4" creationId="{9673202E-4451-A2B9-6C0D-DE877BD821C9}"/>
          </ac:spMkLst>
        </pc:spChg>
        <pc:sldLayoutChg chg="delSp mod">
          <pc:chgData name="Terry Swinson" userId="558eb959-6972-44ad-8e3b-3c048ec5d3d0" providerId="ADAL" clId="{188381E3-7E34-4C9B-9EF8-1965C5C75D0C}" dt="2024-07-29T11:04:04.596" v="111" actId="478"/>
          <pc:sldLayoutMkLst>
            <pc:docMk/>
            <pc:sldMasterMk cId="1442763963" sldId="2147483648"/>
            <pc:sldLayoutMk cId="3661604504" sldId="2147483649"/>
          </pc:sldLayoutMkLst>
          <pc:spChg chg="del">
            <ac:chgData name="Terry Swinson" userId="558eb959-6972-44ad-8e3b-3c048ec5d3d0" providerId="ADAL" clId="{188381E3-7E34-4C9B-9EF8-1965C5C75D0C}" dt="2024-07-29T11:04:04.596" v="111" actId="478"/>
            <ac:spMkLst>
              <pc:docMk/>
              <pc:sldMasterMk cId="1442763963" sldId="2147483648"/>
              <pc:sldLayoutMk cId="3661604504" sldId="2147483649"/>
              <ac:spMk id="4" creationId="{99CF7FFA-E945-0815-8EF8-C970F3E292B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1129442-FA67-4874-A825-60212EEB4DD2}" type="datetimeFigureOut">
              <a:rPr lang="en-US" smtClean="0"/>
              <a:t>7/29/2024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793D834-0214-4A86-8888-82F8A5B65F78}" type="slidenum">
              <a:rPr lang="en-US" smtClean="0"/>
              <a:t>‹#›</a:t>
            </a:fld>
            <a:endParaRPr lang="en-US"/>
          </a:p>
        </p:txBody>
      </p:sp>
    </p:spTree>
    <p:extLst>
      <p:ext uri="{BB962C8B-B14F-4D97-AF65-F5344CB8AC3E}">
        <p14:creationId xmlns:p14="http://schemas.microsoft.com/office/powerpoint/2010/main" val="280143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83B5-2946-0FE6-D9B5-57E859141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3C2B35-DE42-A4C7-A5F5-6CAC90992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04661A2-DDE2-BCDD-2348-818597EE73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AA0DCF-527E-F6ED-7243-81A280419199}"/>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66160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3784-C41D-D513-406D-0BEE02255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51E894-701B-64BA-C5A3-1B2D16E882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F925F-B761-27BA-1590-A2A33914421E}"/>
              </a:ext>
            </a:extLst>
          </p:cNvPr>
          <p:cNvSpPr>
            <a:spLocks noGrp="1"/>
          </p:cNvSpPr>
          <p:nvPr>
            <p:ph type="dt" sz="half" idx="10"/>
          </p:nvPr>
        </p:nvSpPr>
        <p:spPr>
          <a:xfrm>
            <a:off x="838200" y="6356350"/>
            <a:ext cx="2743200" cy="365125"/>
          </a:xfrm>
          <a:prstGeom prst="rect">
            <a:avLst/>
          </a:prstGeom>
        </p:spPr>
        <p:txBody>
          <a:bodyPr/>
          <a:lstStyle/>
          <a:p>
            <a:fld id="{4971DFD6-A070-44FD-AC16-92D10373E109}" type="datetime1">
              <a:rPr lang="en-US" smtClean="0"/>
              <a:t>7/29/2024</a:t>
            </a:fld>
            <a:endParaRPr lang="en-US"/>
          </a:p>
        </p:txBody>
      </p:sp>
      <p:sp>
        <p:nvSpPr>
          <p:cNvPr id="5" name="Footer Placeholder 4">
            <a:extLst>
              <a:ext uri="{FF2B5EF4-FFF2-40B4-BE49-F238E27FC236}">
                <a16:creationId xmlns:a16="http://schemas.microsoft.com/office/drawing/2014/main" id="{F3E0CEB1-9EF6-7322-F212-AD011BD66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C68B6-46DD-15F6-C259-3D17B7324701}"/>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408113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0CB95B-9621-44EE-C705-AF77FE036B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FEA9B9-46BB-B986-4D9D-3F8F8737E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770C4-370F-EE47-697F-C5685B751C05}"/>
              </a:ext>
            </a:extLst>
          </p:cNvPr>
          <p:cNvSpPr>
            <a:spLocks noGrp="1"/>
          </p:cNvSpPr>
          <p:nvPr>
            <p:ph type="dt" sz="half" idx="10"/>
          </p:nvPr>
        </p:nvSpPr>
        <p:spPr>
          <a:xfrm>
            <a:off x="838200" y="6356350"/>
            <a:ext cx="2743200" cy="365125"/>
          </a:xfrm>
          <a:prstGeom prst="rect">
            <a:avLst/>
          </a:prstGeom>
        </p:spPr>
        <p:txBody>
          <a:bodyPr/>
          <a:lstStyle/>
          <a:p>
            <a:fld id="{E267F174-47B6-4970-BB03-3E51DCF19F03}" type="datetime1">
              <a:rPr lang="en-US" smtClean="0"/>
              <a:t>7/29/2024</a:t>
            </a:fld>
            <a:endParaRPr lang="en-US"/>
          </a:p>
        </p:txBody>
      </p:sp>
      <p:sp>
        <p:nvSpPr>
          <p:cNvPr id="5" name="Footer Placeholder 4">
            <a:extLst>
              <a:ext uri="{FF2B5EF4-FFF2-40B4-BE49-F238E27FC236}">
                <a16:creationId xmlns:a16="http://schemas.microsoft.com/office/drawing/2014/main" id="{A33A3A39-1216-CB78-2FE7-11D99184E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4DA36-6CD0-8F84-1676-7B3D458083B8}"/>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99839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A23F-CCCC-53EC-FEEE-A763D06A4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8B86E-4F45-0103-E42F-9D2DADA7DD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B1D59-B363-1B05-22AE-4B10A0B7204E}"/>
              </a:ext>
            </a:extLst>
          </p:cNvPr>
          <p:cNvSpPr>
            <a:spLocks noGrp="1"/>
          </p:cNvSpPr>
          <p:nvPr>
            <p:ph type="dt" sz="half" idx="10"/>
          </p:nvPr>
        </p:nvSpPr>
        <p:spPr>
          <a:xfrm>
            <a:off x="838200" y="6356350"/>
            <a:ext cx="2743200" cy="365125"/>
          </a:xfrm>
          <a:prstGeom prst="rect">
            <a:avLst/>
          </a:prstGeom>
        </p:spPr>
        <p:txBody>
          <a:bodyPr/>
          <a:lstStyle/>
          <a:p>
            <a:fld id="{79EC17F1-143A-4682-975F-5CC8F8989274}" type="datetime1">
              <a:rPr lang="en-US" smtClean="0"/>
              <a:t>7/29/2024</a:t>
            </a:fld>
            <a:endParaRPr lang="en-US"/>
          </a:p>
        </p:txBody>
      </p:sp>
      <p:sp>
        <p:nvSpPr>
          <p:cNvPr id="5" name="Footer Placeholder 4">
            <a:extLst>
              <a:ext uri="{FF2B5EF4-FFF2-40B4-BE49-F238E27FC236}">
                <a16:creationId xmlns:a16="http://schemas.microsoft.com/office/drawing/2014/main" id="{A9DF656A-8F51-B516-617A-F5CE9DC7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55F11-825C-5B84-F16D-017BC8C35B6B}"/>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54170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6F07-1FA8-4D84-8F12-5D0B0AA0B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F92582-9DB8-5B49-25EF-4FD481DFFB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29D5EC-2286-1924-E922-48469048B431}"/>
              </a:ext>
            </a:extLst>
          </p:cNvPr>
          <p:cNvSpPr>
            <a:spLocks noGrp="1"/>
          </p:cNvSpPr>
          <p:nvPr>
            <p:ph type="dt" sz="half" idx="10"/>
          </p:nvPr>
        </p:nvSpPr>
        <p:spPr>
          <a:xfrm>
            <a:off x="838200" y="6356350"/>
            <a:ext cx="2743200" cy="365125"/>
          </a:xfrm>
          <a:prstGeom prst="rect">
            <a:avLst/>
          </a:prstGeom>
        </p:spPr>
        <p:txBody>
          <a:bodyPr/>
          <a:lstStyle/>
          <a:p>
            <a:fld id="{003C2C9A-79EA-4744-B7B0-370D37A7A6CF}" type="datetime1">
              <a:rPr lang="en-US" smtClean="0"/>
              <a:t>7/29/2024</a:t>
            </a:fld>
            <a:endParaRPr lang="en-US"/>
          </a:p>
        </p:txBody>
      </p:sp>
      <p:sp>
        <p:nvSpPr>
          <p:cNvPr id="5" name="Footer Placeholder 4">
            <a:extLst>
              <a:ext uri="{FF2B5EF4-FFF2-40B4-BE49-F238E27FC236}">
                <a16:creationId xmlns:a16="http://schemas.microsoft.com/office/drawing/2014/main" id="{8830B33C-E79C-EA86-691F-002F94CC2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C4B9E-75C8-C386-A220-8FBA53A7C08A}"/>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82085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E150-7E5E-4EFF-8949-48D71F1BA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F7681-5E60-236E-B5C7-067C77CA0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D2B7A8-74CC-DD43-337F-4B4FE41C29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46BB55-3AD5-C093-0BD1-627649CA9C5B}"/>
              </a:ext>
            </a:extLst>
          </p:cNvPr>
          <p:cNvSpPr>
            <a:spLocks noGrp="1"/>
          </p:cNvSpPr>
          <p:nvPr>
            <p:ph type="dt" sz="half" idx="10"/>
          </p:nvPr>
        </p:nvSpPr>
        <p:spPr>
          <a:xfrm>
            <a:off x="838200" y="6356350"/>
            <a:ext cx="2743200" cy="365125"/>
          </a:xfrm>
          <a:prstGeom prst="rect">
            <a:avLst/>
          </a:prstGeom>
        </p:spPr>
        <p:txBody>
          <a:bodyPr/>
          <a:lstStyle/>
          <a:p>
            <a:fld id="{1F8ECBD0-C03B-4541-8C64-623F63F1B9F4}" type="datetime1">
              <a:rPr lang="en-US" smtClean="0"/>
              <a:t>7/29/2024</a:t>
            </a:fld>
            <a:endParaRPr lang="en-US"/>
          </a:p>
        </p:txBody>
      </p:sp>
      <p:sp>
        <p:nvSpPr>
          <p:cNvPr id="6" name="Footer Placeholder 5">
            <a:extLst>
              <a:ext uri="{FF2B5EF4-FFF2-40B4-BE49-F238E27FC236}">
                <a16:creationId xmlns:a16="http://schemas.microsoft.com/office/drawing/2014/main" id="{414185A2-E71E-1135-3EFF-31AF23693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486F8-1088-21A8-F369-F22427FEF5FA}"/>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72211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3EA8-CF3C-AA69-39B6-02EF40B076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E1D5E1-4E1B-D602-2EF0-A8B56FF40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D40F4-1E02-B24A-4E35-79CAC8E5B9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80115A-DD27-6FA5-6EC2-CAE678165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B3860-A355-BC16-02E2-64DD6B572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199AFC-25D5-B6FF-164D-67B9320F922B}"/>
              </a:ext>
            </a:extLst>
          </p:cNvPr>
          <p:cNvSpPr>
            <a:spLocks noGrp="1"/>
          </p:cNvSpPr>
          <p:nvPr>
            <p:ph type="dt" sz="half" idx="10"/>
          </p:nvPr>
        </p:nvSpPr>
        <p:spPr>
          <a:xfrm>
            <a:off x="838200" y="6356350"/>
            <a:ext cx="2743200" cy="365125"/>
          </a:xfrm>
          <a:prstGeom prst="rect">
            <a:avLst/>
          </a:prstGeom>
        </p:spPr>
        <p:txBody>
          <a:bodyPr/>
          <a:lstStyle/>
          <a:p>
            <a:fld id="{051501DE-909D-46A8-B54C-D72E403A04B1}" type="datetime1">
              <a:rPr lang="en-US" smtClean="0"/>
              <a:t>7/29/2024</a:t>
            </a:fld>
            <a:endParaRPr lang="en-US"/>
          </a:p>
        </p:txBody>
      </p:sp>
      <p:sp>
        <p:nvSpPr>
          <p:cNvPr id="8" name="Footer Placeholder 7">
            <a:extLst>
              <a:ext uri="{FF2B5EF4-FFF2-40B4-BE49-F238E27FC236}">
                <a16:creationId xmlns:a16="http://schemas.microsoft.com/office/drawing/2014/main" id="{0A07574F-B922-7AC8-7C00-34ADE2CD7B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6F9F95-E3CA-0F42-DD19-489FA55352BC}"/>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33763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9F7C-A26C-9B23-2B18-6C8EE2DB8F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97C587-9CA9-2E3A-3A9A-8F1E4B98F3A1}"/>
              </a:ext>
            </a:extLst>
          </p:cNvPr>
          <p:cNvSpPr>
            <a:spLocks noGrp="1"/>
          </p:cNvSpPr>
          <p:nvPr>
            <p:ph type="dt" sz="half" idx="10"/>
          </p:nvPr>
        </p:nvSpPr>
        <p:spPr>
          <a:xfrm>
            <a:off x="838200" y="6356350"/>
            <a:ext cx="2743200" cy="365125"/>
          </a:xfrm>
          <a:prstGeom prst="rect">
            <a:avLst/>
          </a:prstGeom>
        </p:spPr>
        <p:txBody>
          <a:bodyPr/>
          <a:lstStyle/>
          <a:p>
            <a:fld id="{2A64D31B-81E1-42C9-A4CF-EC86E634DF65}" type="datetime1">
              <a:rPr lang="en-US" smtClean="0"/>
              <a:t>7/29/2024</a:t>
            </a:fld>
            <a:endParaRPr lang="en-US"/>
          </a:p>
        </p:txBody>
      </p:sp>
      <p:sp>
        <p:nvSpPr>
          <p:cNvPr id="4" name="Footer Placeholder 3">
            <a:extLst>
              <a:ext uri="{FF2B5EF4-FFF2-40B4-BE49-F238E27FC236}">
                <a16:creationId xmlns:a16="http://schemas.microsoft.com/office/drawing/2014/main" id="{2DC5094E-6411-7564-097E-82D135D390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69D69F-C873-179A-48B9-5654CC326A77}"/>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41879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B23B1-6430-A19D-7843-BC0CF3A8FB9E}"/>
              </a:ext>
            </a:extLst>
          </p:cNvPr>
          <p:cNvSpPr>
            <a:spLocks noGrp="1"/>
          </p:cNvSpPr>
          <p:nvPr>
            <p:ph type="dt" sz="half" idx="10"/>
          </p:nvPr>
        </p:nvSpPr>
        <p:spPr>
          <a:xfrm>
            <a:off x="838200" y="6356350"/>
            <a:ext cx="2743200" cy="365125"/>
          </a:xfrm>
          <a:prstGeom prst="rect">
            <a:avLst/>
          </a:prstGeom>
        </p:spPr>
        <p:txBody>
          <a:bodyPr/>
          <a:lstStyle/>
          <a:p>
            <a:fld id="{3A101094-EC23-42A7-B4FE-646107859CDC}" type="datetime1">
              <a:rPr lang="en-US" smtClean="0"/>
              <a:t>7/29/2024</a:t>
            </a:fld>
            <a:endParaRPr lang="en-US"/>
          </a:p>
        </p:txBody>
      </p:sp>
      <p:sp>
        <p:nvSpPr>
          <p:cNvPr id="3" name="Footer Placeholder 2">
            <a:extLst>
              <a:ext uri="{FF2B5EF4-FFF2-40B4-BE49-F238E27FC236}">
                <a16:creationId xmlns:a16="http://schemas.microsoft.com/office/drawing/2014/main" id="{F0E2841F-E7FE-1637-E5AB-47C7B3AC1C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47954-04BB-8EC7-6FAE-3FCEFD84F0DC}"/>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64051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D2CC-40E0-70A6-C771-5FC75F374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2ADB20-B5C5-04F9-903F-B6A597078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06CCB-73A6-E8C4-6E18-7C9AF0F82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334BA-2DED-5A2F-3796-4723BDEB3C8C}"/>
              </a:ext>
            </a:extLst>
          </p:cNvPr>
          <p:cNvSpPr>
            <a:spLocks noGrp="1"/>
          </p:cNvSpPr>
          <p:nvPr>
            <p:ph type="dt" sz="half" idx="10"/>
          </p:nvPr>
        </p:nvSpPr>
        <p:spPr>
          <a:xfrm>
            <a:off x="838200" y="6356350"/>
            <a:ext cx="2743200" cy="365125"/>
          </a:xfrm>
          <a:prstGeom prst="rect">
            <a:avLst/>
          </a:prstGeom>
        </p:spPr>
        <p:txBody>
          <a:bodyPr/>
          <a:lstStyle/>
          <a:p>
            <a:fld id="{0422EFA1-628B-4F81-9BDA-0C5D8AF1A6EC}" type="datetime1">
              <a:rPr lang="en-US" smtClean="0"/>
              <a:t>7/29/2024</a:t>
            </a:fld>
            <a:endParaRPr lang="en-US"/>
          </a:p>
        </p:txBody>
      </p:sp>
      <p:sp>
        <p:nvSpPr>
          <p:cNvPr id="6" name="Footer Placeholder 5">
            <a:extLst>
              <a:ext uri="{FF2B5EF4-FFF2-40B4-BE49-F238E27FC236}">
                <a16:creationId xmlns:a16="http://schemas.microsoft.com/office/drawing/2014/main" id="{D0CB4B76-3249-B4F9-315C-854B7D21E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56DE3-824A-DBAE-467D-F10915131E3F}"/>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0037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455B-3BD3-4E91-D34D-3A1A46713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BBC40-2FAD-D5EB-1F0E-2EFBF9B43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66AD03-23D7-5907-A84F-522FF9386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B5B21-F2EC-BFF2-F87D-6371CD0F3C72}"/>
              </a:ext>
            </a:extLst>
          </p:cNvPr>
          <p:cNvSpPr>
            <a:spLocks noGrp="1"/>
          </p:cNvSpPr>
          <p:nvPr>
            <p:ph type="dt" sz="half" idx="10"/>
          </p:nvPr>
        </p:nvSpPr>
        <p:spPr>
          <a:xfrm>
            <a:off x="838200" y="6356350"/>
            <a:ext cx="2743200" cy="365125"/>
          </a:xfrm>
          <a:prstGeom prst="rect">
            <a:avLst/>
          </a:prstGeom>
        </p:spPr>
        <p:txBody>
          <a:bodyPr/>
          <a:lstStyle/>
          <a:p>
            <a:fld id="{62D115DF-7207-46EA-8E4F-E2FAAF019DE7}" type="datetime1">
              <a:rPr lang="en-US" smtClean="0"/>
              <a:t>7/29/2024</a:t>
            </a:fld>
            <a:endParaRPr lang="en-US"/>
          </a:p>
        </p:txBody>
      </p:sp>
      <p:sp>
        <p:nvSpPr>
          <p:cNvPr id="6" name="Footer Placeholder 5">
            <a:extLst>
              <a:ext uri="{FF2B5EF4-FFF2-40B4-BE49-F238E27FC236}">
                <a16:creationId xmlns:a16="http://schemas.microsoft.com/office/drawing/2014/main" id="{16B567C3-3375-692E-2D4E-306A202F4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7CC3E-FDAB-2326-37DC-A07C1830FBA9}"/>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75693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118C6-B890-4E3F-03A8-EE93AF4A3CAB}"/>
              </a:ext>
            </a:extLst>
          </p:cNvPr>
          <p:cNvSpPr/>
          <p:nvPr userDrawn="1"/>
        </p:nvSpPr>
        <p:spPr>
          <a:xfrm>
            <a:off x="0" y="5965472"/>
            <a:ext cx="12192000" cy="89252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B1C01279-78E8-182A-CEDB-7A2242E06F3C}"/>
              </a:ext>
            </a:extLst>
          </p:cNvPr>
          <p:cNvSpPr>
            <a:spLocks noGrp="1"/>
          </p:cNvSpPr>
          <p:nvPr>
            <p:ph type="title"/>
          </p:nvPr>
        </p:nvSpPr>
        <p:spPr>
          <a:xfrm>
            <a:off x="755073" y="802267"/>
            <a:ext cx="10515600" cy="95989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B9F72-F3C8-6248-81DD-D823894735E6}"/>
              </a:ext>
            </a:extLst>
          </p:cNvPr>
          <p:cNvSpPr>
            <a:spLocks noGrp="1"/>
          </p:cNvSpPr>
          <p:nvPr>
            <p:ph type="body" idx="1"/>
          </p:nvPr>
        </p:nvSpPr>
        <p:spPr>
          <a:xfrm>
            <a:off x="838200" y="193369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8512015-2525-300A-B03A-4614FE712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6BB0C86-D65E-FFED-0EA4-A790F38CC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en-US" dirty="0"/>
          </a:p>
        </p:txBody>
      </p:sp>
      <p:pic>
        <p:nvPicPr>
          <p:cNvPr id="8" name="Picture 7" descr="A blue and white logo&#10;&#10;Description automatically generated">
            <a:extLst>
              <a:ext uri="{FF2B5EF4-FFF2-40B4-BE49-F238E27FC236}">
                <a16:creationId xmlns:a16="http://schemas.microsoft.com/office/drawing/2014/main" id="{A55F7483-561D-EF25-83FD-4D59C4F705D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100" y="99868"/>
            <a:ext cx="2279903" cy="656135"/>
          </a:xfrm>
          <a:prstGeom prst="rect">
            <a:avLst/>
          </a:prstGeom>
        </p:spPr>
      </p:pic>
      <p:pic>
        <p:nvPicPr>
          <p:cNvPr id="11" name="Picture 10" descr="A family with dogs and a house&#10;&#10;Description automatically generated">
            <a:extLst>
              <a:ext uri="{FF2B5EF4-FFF2-40B4-BE49-F238E27FC236}">
                <a16:creationId xmlns:a16="http://schemas.microsoft.com/office/drawing/2014/main" id="{6BE8E0B9-A516-354F-7AA9-19A2C8BC16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95246" y="6034771"/>
            <a:ext cx="1117107" cy="686704"/>
          </a:xfrm>
          <a:prstGeom prst="rect">
            <a:avLst/>
          </a:prstGeom>
        </p:spPr>
      </p:pic>
    </p:spTree>
    <p:extLst>
      <p:ext uri="{BB962C8B-B14F-4D97-AF65-F5344CB8AC3E}">
        <p14:creationId xmlns:p14="http://schemas.microsoft.com/office/powerpoint/2010/main" val="144276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A6E5-BA26-8EFF-C985-8EA0CD775018}"/>
              </a:ext>
            </a:extLst>
          </p:cNvPr>
          <p:cNvSpPr>
            <a:spLocks noGrp="1"/>
          </p:cNvSpPr>
          <p:nvPr>
            <p:ph type="ctrTitle"/>
          </p:nvPr>
        </p:nvSpPr>
        <p:spPr/>
        <p:txBody>
          <a:bodyPr/>
          <a:lstStyle/>
          <a:p>
            <a:r>
              <a:rPr lang="en-US" sz="6000" b="1" dirty="0"/>
              <a:t>Risk Assessment Overview</a:t>
            </a:r>
            <a:endParaRPr lang="en-US" dirty="0"/>
          </a:p>
        </p:txBody>
      </p:sp>
      <p:sp>
        <p:nvSpPr>
          <p:cNvPr id="3" name="Subtitle 2">
            <a:extLst>
              <a:ext uri="{FF2B5EF4-FFF2-40B4-BE49-F238E27FC236}">
                <a16:creationId xmlns:a16="http://schemas.microsoft.com/office/drawing/2014/main" id="{62956CC9-B9C1-D19F-F73F-80E9AFBFDBB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2790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EE3B-E3C7-73E3-746A-07ED5910E4CB}"/>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C97D1BD-3350-83A5-39E2-17039AD38FDB}"/>
              </a:ext>
            </a:extLst>
          </p:cNvPr>
          <p:cNvSpPr>
            <a:spLocks noGrp="1"/>
          </p:cNvSpPr>
          <p:nvPr>
            <p:ph idx="1"/>
          </p:nvPr>
        </p:nvSpPr>
        <p:spPr/>
        <p:txBody>
          <a:bodyPr>
            <a:normAutofit/>
          </a:bodyPr>
          <a:lstStyle/>
          <a:p>
            <a:pPr marL="0" indent="0">
              <a:buNone/>
            </a:pPr>
            <a:r>
              <a:rPr lang="en-CA" sz="1800" dirty="0">
                <a:effectLst/>
                <a:latin typeface="Calibri" panose="020F0502020204030204" pitchFamily="34" charset="0"/>
                <a:ea typeface="Calibri" panose="020F0502020204030204" pitchFamily="34" charset="0"/>
                <a:cs typeface="Calibri" panose="020F0502020204030204" pitchFamily="34" charset="0"/>
              </a:rPr>
              <a:t>The contents of this document are intended only for the informational use of the addressee. The information contained herein is not intended as, nor does it constitute, specific legal or technical advice to the reader.  Any information or recommendations contained herein are provided to the addressee for usage at their own discretion. Neither Signal Mutual Indemnity Association Ltd., its Members, Managers, or Signal Management Services, LLC and/or their employees accept liability whether in tort, negligence, contract, or otherwise, to anyone for any lack of technical skill, completeness of recommendations, or analysis of issues associated with the discussion of topics set forth herein. No responsibility is assumed for the discovery or elimination of unsafe conditions. Compliance with any recommendations herein should not assume your compliance with any federal, state, or local law or regulation. Additionally, the information contained herein does not constitute and shall not be construed to reflect the adoption of any coverage position by Signal Mutual Indemnity Association Ltd., its Members, Managers, or Signal Management Services, LLC and/or their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
        <p:nvSpPr>
          <p:cNvPr id="5" name="TextBox 4">
            <a:extLst>
              <a:ext uri="{FF2B5EF4-FFF2-40B4-BE49-F238E27FC236}">
                <a16:creationId xmlns:a16="http://schemas.microsoft.com/office/drawing/2014/main" id="{00E5A86A-26EB-A803-7451-70457124E7E4}"/>
              </a:ext>
            </a:extLst>
          </p:cNvPr>
          <p:cNvSpPr txBox="1"/>
          <p:nvPr/>
        </p:nvSpPr>
        <p:spPr>
          <a:xfrm>
            <a:off x="506027" y="6276513"/>
            <a:ext cx="1731146" cy="276999"/>
          </a:xfrm>
          <a:prstGeom prst="rect">
            <a:avLst/>
          </a:prstGeom>
          <a:noFill/>
          <a:ln>
            <a:noFill/>
          </a:ln>
        </p:spPr>
        <p:txBody>
          <a:bodyPr wrap="square" rtlCol="0">
            <a:spAutoFit/>
          </a:bodyPr>
          <a:lstStyle/>
          <a:p>
            <a:r>
              <a:rPr lang="en-US" sz="1200" dirty="0">
                <a:solidFill>
                  <a:schemeClr val="bg1"/>
                </a:solidFill>
              </a:rPr>
              <a:t>7/29/2024</a:t>
            </a:r>
          </a:p>
        </p:txBody>
      </p:sp>
    </p:spTree>
    <p:extLst>
      <p:ext uri="{BB962C8B-B14F-4D97-AF65-F5344CB8AC3E}">
        <p14:creationId xmlns:p14="http://schemas.microsoft.com/office/powerpoint/2010/main" val="80576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7956-5658-E4E0-D7CA-71971B316EFF}"/>
              </a:ext>
            </a:extLst>
          </p:cNvPr>
          <p:cNvSpPr>
            <a:spLocks noGrp="1"/>
          </p:cNvSpPr>
          <p:nvPr>
            <p:ph type="title"/>
          </p:nvPr>
        </p:nvSpPr>
        <p:spPr/>
        <p:txBody>
          <a:bodyPr/>
          <a:lstStyle/>
          <a:p>
            <a:r>
              <a:rPr lang="en-US" dirty="0"/>
              <a:t>Overview: Review of the Risk Assessment Process</a:t>
            </a:r>
            <a:endParaRPr lang="en-US" b="1" dirty="0"/>
          </a:p>
        </p:txBody>
      </p:sp>
      <p:sp>
        <p:nvSpPr>
          <p:cNvPr id="3" name="Content Placeholder 2">
            <a:extLst>
              <a:ext uri="{FF2B5EF4-FFF2-40B4-BE49-F238E27FC236}">
                <a16:creationId xmlns:a16="http://schemas.microsoft.com/office/drawing/2014/main" id="{8257B161-589B-C2BD-7C6A-9FE78C78A218}"/>
              </a:ext>
            </a:extLst>
          </p:cNvPr>
          <p:cNvSpPr>
            <a:spLocks noGrp="1"/>
          </p:cNvSpPr>
          <p:nvPr>
            <p:ph idx="1"/>
          </p:nvPr>
        </p:nvSpPr>
        <p:spPr>
          <a:xfrm>
            <a:off x="838200" y="1933690"/>
            <a:ext cx="11049000" cy="4351338"/>
          </a:xfrm>
        </p:spPr>
        <p:txBody>
          <a:bodyPr/>
          <a:lstStyle/>
          <a:p>
            <a:r>
              <a:rPr lang="en-US" sz="2400" dirty="0"/>
              <a:t>Partnered with the signal safety group to create a Risk Assessment Process and Training</a:t>
            </a:r>
          </a:p>
          <a:p>
            <a:r>
              <a:rPr lang="en-US" sz="2400" dirty="0"/>
              <a:t>Worked with operations to identify the most hazardous processes for wind energy as a starting point for mitigation</a:t>
            </a:r>
          </a:p>
          <a:p>
            <a:r>
              <a:rPr lang="en-US" sz="2400" dirty="0"/>
              <a:t>Identified three to five target risks per process</a:t>
            </a:r>
          </a:p>
          <a:p>
            <a:r>
              <a:rPr lang="en-US" sz="2400" dirty="0"/>
              <a:t> Instructed Operations on the process and had them identify and correct the high-risk activities</a:t>
            </a:r>
          </a:p>
          <a:p>
            <a:r>
              <a:rPr lang="en-US" sz="2400" dirty="0"/>
              <a:t>Utilize the process to create a Job Hazard Analysis (JHA)</a:t>
            </a:r>
          </a:p>
          <a:p>
            <a:r>
              <a:rPr lang="en-US" sz="2400" dirty="0"/>
              <a:t>From the JHA, create an audit form in your Safety Management System, such as an EHS insight</a:t>
            </a:r>
          </a:p>
          <a:p>
            <a:endParaRPr lang="en-US" dirty="0"/>
          </a:p>
        </p:txBody>
      </p:sp>
    </p:spTree>
    <p:extLst>
      <p:ext uri="{BB962C8B-B14F-4D97-AF65-F5344CB8AC3E}">
        <p14:creationId xmlns:p14="http://schemas.microsoft.com/office/powerpoint/2010/main" val="284215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5AD7-83EA-1338-9A5D-CDE7EE09179A}"/>
              </a:ext>
            </a:extLst>
          </p:cNvPr>
          <p:cNvSpPr>
            <a:spLocks noGrp="1"/>
          </p:cNvSpPr>
          <p:nvPr>
            <p:ph type="title"/>
          </p:nvPr>
        </p:nvSpPr>
        <p:spPr>
          <a:xfrm>
            <a:off x="755073" y="670867"/>
            <a:ext cx="10515600" cy="959893"/>
          </a:xfrm>
        </p:spPr>
        <p:txBody>
          <a:bodyPr/>
          <a:lstStyle/>
          <a:p>
            <a:r>
              <a:rPr lang="en-US" sz="3600" b="1" dirty="0"/>
              <a:t>Pictures</a:t>
            </a:r>
            <a:endParaRPr lang="en-US" dirty="0"/>
          </a:p>
        </p:txBody>
      </p:sp>
      <p:pic>
        <p:nvPicPr>
          <p:cNvPr id="3" name="Picture 2">
            <a:extLst>
              <a:ext uri="{FF2B5EF4-FFF2-40B4-BE49-F238E27FC236}">
                <a16:creationId xmlns:a16="http://schemas.microsoft.com/office/drawing/2014/main" id="{061E2022-EACB-9EC3-3EAE-DCDB6F45F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42106"/>
            <a:ext cx="4828864" cy="2973788"/>
          </a:xfrm>
          <a:prstGeom prst="rect">
            <a:avLst/>
          </a:prstGeom>
        </p:spPr>
      </p:pic>
      <p:pic>
        <p:nvPicPr>
          <p:cNvPr id="8" name="Picture 7">
            <a:extLst>
              <a:ext uri="{FF2B5EF4-FFF2-40B4-BE49-F238E27FC236}">
                <a16:creationId xmlns:a16="http://schemas.microsoft.com/office/drawing/2014/main" id="{53CB616E-8AB0-2B88-0AD0-55E7B4591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854" y="1942106"/>
            <a:ext cx="4365779" cy="2973788"/>
          </a:xfrm>
          <a:prstGeom prst="rect">
            <a:avLst/>
          </a:prstGeom>
        </p:spPr>
      </p:pic>
    </p:spTree>
    <p:extLst>
      <p:ext uri="{BB962C8B-B14F-4D97-AF65-F5344CB8AC3E}">
        <p14:creationId xmlns:p14="http://schemas.microsoft.com/office/powerpoint/2010/main" val="396047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FBB31-F74D-BD29-816E-1B853222A0A0}"/>
              </a:ext>
            </a:extLst>
          </p:cNvPr>
          <p:cNvSpPr>
            <a:spLocks noGrp="1"/>
          </p:cNvSpPr>
          <p:nvPr>
            <p:ph type="title"/>
          </p:nvPr>
        </p:nvSpPr>
        <p:spPr>
          <a:xfrm>
            <a:off x="763950" y="587676"/>
            <a:ext cx="10515600" cy="959893"/>
          </a:xfrm>
        </p:spPr>
        <p:txBody>
          <a:bodyPr>
            <a:normAutofit fontScale="90000"/>
          </a:bodyPr>
          <a:lstStyle/>
          <a:p>
            <a:r>
              <a:rPr lang="en-US" sz="3600" b="1" dirty="0"/>
              <a:t>Example Risk Matrix: </a:t>
            </a:r>
            <a:br>
              <a:rPr lang="en-US" sz="3600" b="1" dirty="0"/>
            </a:br>
            <a:r>
              <a:rPr lang="en-US" sz="3100" dirty="0"/>
              <a:t>Hazards/controls = JHA</a:t>
            </a:r>
            <a:endParaRPr lang="en-US" sz="3600" b="1" dirty="0"/>
          </a:p>
        </p:txBody>
      </p:sp>
      <p:pic>
        <p:nvPicPr>
          <p:cNvPr id="5" name="Picture 4">
            <a:extLst>
              <a:ext uri="{FF2B5EF4-FFF2-40B4-BE49-F238E27FC236}">
                <a16:creationId xmlns:a16="http://schemas.microsoft.com/office/drawing/2014/main" id="{983407F8-50B4-F2F1-CBAB-E1C3D3AAA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7827" y="1325094"/>
            <a:ext cx="4965473" cy="4587087"/>
          </a:xfrm>
          <a:prstGeom prst="rect">
            <a:avLst/>
          </a:prstGeom>
        </p:spPr>
      </p:pic>
      <p:pic>
        <p:nvPicPr>
          <p:cNvPr id="6" name="Picture 5">
            <a:extLst>
              <a:ext uri="{FF2B5EF4-FFF2-40B4-BE49-F238E27FC236}">
                <a16:creationId xmlns:a16="http://schemas.microsoft.com/office/drawing/2014/main" id="{AE6B8E40-7DC1-DE09-BE04-554DB1C76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27" y="1473410"/>
            <a:ext cx="4730723" cy="4438771"/>
          </a:xfrm>
          <a:prstGeom prst="rect">
            <a:avLst/>
          </a:prstGeom>
        </p:spPr>
      </p:pic>
      <p:cxnSp>
        <p:nvCxnSpPr>
          <p:cNvPr id="10" name="Straight Arrow Connector 9">
            <a:extLst>
              <a:ext uri="{FF2B5EF4-FFF2-40B4-BE49-F238E27FC236}">
                <a16:creationId xmlns:a16="http://schemas.microsoft.com/office/drawing/2014/main" id="{64F22321-125E-E055-A992-D09B8042C32F}"/>
              </a:ext>
            </a:extLst>
          </p:cNvPr>
          <p:cNvCxnSpPr/>
          <p:nvPr/>
        </p:nvCxnSpPr>
        <p:spPr>
          <a:xfrm>
            <a:off x="1846024" y="1370114"/>
            <a:ext cx="127155" cy="372592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548931D-987E-D2BC-8535-3DB34FA629C1}"/>
              </a:ext>
            </a:extLst>
          </p:cNvPr>
          <p:cNvCxnSpPr/>
          <p:nvPr/>
        </p:nvCxnSpPr>
        <p:spPr>
          <a:xfrm>
            <a:off x="2432061" y="1370114"/>
            <a:ext cx="2444739" cy="367780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7EA4ACA-F9F4-C2FD-193D-A6AF65D5C58A}"/>
              </a:ext>
            </a:extLst>
          </p:cNvPr>
          <p:cNvCxnSpPr>
            <a:cxnSpLocks/>
          </p:cNvCxnSpPr>
          <p:nvPr/>
        </p:nvCxnSpPr>
        <p:spPr>
          <a:xfrm>
            <a:off x="3896139" y="1370114"/>
            <a:ext cx="3111603" cy="329279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12AB49-4E2B-42FE-6227-CB3610EF7B3F}"/>
              </a:ext>
            </a:extLst>
          </p:cNvPr>
          <p:cNvCxnSpPr>
            <a:cxnSpLocks/>
          </p:cNvCxnSpPr>
          <p:nvPr/>
        </p:nvCxnSpPr>
        <p:spPr>
          <a:xfrm>
            <a:off x="3896139" y="1370114"/>
            <a:ext cx="6707693" cy="321258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67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79C9-C07C-E623-EABD-8571F1100FEE}"/>
              </a:ext>
            </a:extLst>
          </p:cNvPr>
          <p:cNvSpPr>
            <a:spLocks noGrp="1"/>
          </p:cNvSpPr>
          <p:nvPr>
            <p:ph type="title"/>
          </p:nvPr>
        </p:nvSpPr>
        <p:spPr/>
        <p:txBody>
          <a:bodyPr/>
          <a:lstStyle/>
          <a:p>
            <a:r>
              <a:rPr lang="en-US" sz="3600" b="1" dirty="0"/>
              <a:t>Components Risk Assessment</a:t>
            </a:r>
            <a:endParaRPr lang="en-US" dirty="0"/>
          </a:p>
        </p:txBody>
      </p:sp>
      <p:sp>
        <p:nvSpPr>
          <p:cNvPr id="3" name="Content Placeholder 2">
            <a:extLst>
              <a:ext uri="{FF2B5EF4-FFF2-40B4-BE49-F238E27FC236}">
                <a16:creationId xmlns:a16="http://schemas.microsoft.com/office/drawing/2014/main" id="{6390C3F5-F3C1-BD4E-FE59-72D05CCA833E}"/>
              </a:ext>
            </a:extLst>
          </p:cNvPr>
          <p:cNvSpPr>
            <a:spLocks noGrp="1"/>
          </p:cNvSpPr>
          <p:nvPr>
            <p:ph idx="1"/>
          </p:nvPr>
        </p:nvSpPr>
        <p:spPr>
          <a:xfrm>
            <a:off x="838200" y="1625191"/>
            <a:ext cx="5609253" cy="1803809"/>
          </a:xfrm>
        </p:spPr>
        <p:txBody>
          <a:bodyPr>
            <a:normAutofit/>
          </a:bodyPr>
          <a:lstStyle/>
          <a:p>
            <a:pPr marL="0" indent="0">
              <a:buNone/>
            </a:pPr>
            <a:r>
              <a:rPr lang="en-US" sz="2800" dirty="0">
                <a:solidFill>
                  <a:schemeClr val="tx1"/>
                </a:solidFill>
              </a:rPr>
              <a:t>The constituent components of Risk Assessment offer help with other areas of safety, such as audits and inspections</a:t>
            </a:r>
            <a:r>
              <a:rPr lang="en-US" sz="2800" dirty="0"/>
              <a:t>.</a:t>
            </a:r>
          </a:p>
        </p:txBody>
      </p:sp>
      <p:pic>
        <p:nvPicPr>
          <p:cNvPr id="6" name="Picture 5">
            <a:extLst>
              <a:ext uri="{FF2B5EF4-FFF2-40B4-BE49-F238E27FC236}">
                <a16:creationId xmlns:a16="http://schemas.microsoft.com/office/drawing/2014/main" id="{2AB9BDFA-D0EE-065B-6D60-AF545A902084}"/>
              </a:ext>
            </a:extLst>
          </p:cNvPr>
          <p:cNvPicPr>
            <a:picLocks noChangeAspect="1"/>
          </p:cNvPicPr>
          <p:nvPr/>
        </p:nvPicPr>
        <p:blipFill>
          <a:blip r:embed="rId2"/>
          <a:stretch>
            <a:fillRect/>
          </a:stretch>
        </p:blipFill>
        <p:spPr>
          <a:xfrm>
            <a:off x="8087581" y="833592"/>
            <a:ext cx="3349346" cy="1857136"/>
          </a:xfrm>
          <a:prstGeom prst="rect">
            <a:avLst/>
          </a:prstGeom>
        </p:spPr>
      </p:pic>
      <p:pic>
        <p:nvPicPr>
          <p:cNvPr id="7" name="Picture 6">
            <a:extLst>
              <a:ext uri="{FF2B5EF4-FFF2-40B4-BE49-F238E27FC236}">
                <a16:creationId xmlns:a16="http://schemas.microsoft.com/office/drawing/2014/main" id="{F4D72A3F-AE59-3BE5-5FDE-65010886FAB5}"/>
              </a:ext>
            </a:extLst>
          </p:cNvPr>
          <p:cNvPicPr>
            <a:picLocks noChangeAspect="1"/>
          </p:cNvPicPr>
          <p:nvPr/>
        </p:nvPicPr>
        <p:blipFill>
          <a:blip r:embed="rId3"/>
          <a:stretch>
            <a:fillRect/>
          </a:stretch>
        </p:blipFill>
        <p:spPr>
          <a:xfrm>
            <a:off x="8310817" y="3501970"/>
            <a:ext cx="3482670" cy="2394465"/>
          </a:xfrm>
          <a:prstGeom prst="rect">
            <a:avLst/>
          </a:prstGeom>
        </p:spPr>
      </p:pic>
      <p:pic>
        <p:nvPicPr>
          <p:cNvPr id="8" name="Picture 7">
            <a:extLst>
              <a:ext uri="{FF2B5EF4-FFF2-40B4-BE49-F238E27FC236}">
                <a16:creationId xmlns:a16="http://schemas.microsoft.com/office/drawing/2014/main" id="{DB355AFD-C76E-F608-E9BC-5586AB28F396}"/>
              </a:ext>
            </a:extLst>
          </p:cNvPr>
          <p:cNvPicPr>
            <a:picLocks noChangeAspect="1"/>
          </p:cNvPicPr>
          <p:nvPr/>
        </p:nvPicPr>
        <p:blipFill>
          <a:blip r:embed="rId4"/>
          <a:stretch>
            <a:fillRect/>
          </a:stretch>
        </p:blipFill>
        <p:spPr>
          <a:xfrm>
            <a:off x="755073" y="3577954"/>
            <a:ext cx="3325561" cy="2331600"/>
          </a:xfrm>
          <a:prstGeom prst="rect">
            <a:avLst/>
          </a:prstGeom>
        </p:spPr>
      </p:pic>
      <p:pic>
        <p:nvPicPr>
          <p:cNvPr id="9" name="Picture 8">
            <a:extLst>
              <a:ext uri="{FF2B5EF4-FFF2-40B4-BE49-F238E27FC236}">
                <a16:creationId xmlns:a16="http://schemas.microsoft.com/office/drawing/2014/main" id="{16664569-4703-F6C8-3C39-BB61A319FBFF}"/>
              </a:ext>
            </a:extLst>
          </p:cNvPr>
          <p:cNvPicPr>
            <a:picLocks noChangeAspect="1"/>
          </p:cNvPicPr>
          <p:nvPr/>
        </p:nvPicPr>
        <p:blipFill>
          <a:blip r:embed="rId5"/>
          <a:stretch>
            <a:fillRect/>
          </a:stretch>
        </p:blipFill>
        <p:spPr>
          <a:xfrm>
            <a:off x="4652355" y="3577954"/>
            <a:ext cx="3349484" cy="2331600"/>
          </a:xfrm>
          <a:prstGeom prst="rect">
            <a:avLst/>
          </a:prstGeom>
        </p:spPr>
      </p:pic>
    </p:spTree>
    <p:extLst>
      <p:ext uri="{BB962C8B-B14F-4D97-AF65-F5344CB8AC3E}">
        <p14:creationId xmlns:p14="http://schemas.microsoft.com/office/powerpoint/2010/main" val="64940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6CE1-28C5-A918-9C5C-E1E778778AE7}"/>
              </a:ext>
            </a:extLst>
          </p:cNvPr>
          <p:cNvSpPr>
            <a:spLocks noGrp="1"/>
          </p:cNvSpPr>
          <p:nvPr>
            <p:ph type="title"/>
          </p:nvPr>
        </p:nvSpPr>
        <p:spPr/>
        <p:txBody>
          <a:bodyPr>
            <a:normAutofit fontScale="90000"/>
          </a:bodyPr>
          <a:lstStyle/>
          <a:p>
            <a:r>
              <a:rPr lang="en-US" sz="3600" b="1" dirty="0"/>
              <a:t>Example Job </a:t>
            </a:r>
            <a:br>
              <a:rPr lang="en-US" sz="3600" b="1" dirty="0"/>
            </a:br>
            <a:r>
              <a:rPr lang="en-US" sz="3600" b="1" dirty="0"/>
              <a:t>Hazard Analysis </a:t>
            </a:r>
          </a:p>
        </p:txBody>
      </p:sp>
      <p:pic>
        <p:nvPicPr>
          <p:cNvPr id="10" name="Picture 9" descr="A close-up of a construction site&#10;&#10;Description automatically generated">
            <a:extLst>
              <a:ext uri="{FF2B5EF4-FFF2-40B4-BE49-F238E27FC236}">
                <a16:creationId xmlns:a16="http://schemas.microsoft.com/office/drawing/2014/main" id="{82C3E369-4353-78C6-B721-875695E940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108" y="94215"/>
            <a:ext cx="5725028" cy="5898212"/>
          </a:xfrm>
          <a:prstGeom prst="rect">
            <a:avLst/>
          </a:prstGeom>
        </p:spPr>
      </p:pic>
    </p:spTree>
    <p:extLst>
      <p:ext uri="{BB962C8B-B14F-4D97-AF65-F5344CB8AC3E}">
        <p14:creationId xmlns:p14="http://schemas.microsoft.com/office/powerpoint/2010/main" val="1586854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CD92-0050-AB13-C3C0-FDF6816407E0}"/>
              </a:ext>
            </a:extLst>
          </p:cNvPr>
          <p:cNvSpPr>
            <a:spLocks noGrp="1"/>
          </p:cNvSpPr>
          <p:nvPr>
            <p:ph type="title"/>
          </p:nvPr>
        </p:nvSpPr>
        <p:spPr/>
        <p:txBody>
          <a:bodyPr/>
          <a:lstStyle/>
          <a:p>
            <a:r>
              <a:rPr lang="en-US" sz="3600" b="1" dirty="0"/>
              <a:t>Example Audit Form</a:t>
            </a:r>
          </a:p>
        </p:txBody>
      </p:sp>
      <p:pic>
        <p:nvPicPr>
          <p:cNvPr id="13" name="Content Placeholder 12" descr="A close-up of a form&#10;&#10;Description automatically generated">
            <a:extLst>
              <a:ext uri="{FF2B5EF4-FFF2-40B4-BE49-F238E27FC236}">
                <a16:creationId xmlns:a16="http://schemas.microsoft.com/office/drawing/2014/main" id="{250101D2-0B35-FAAA-6E73-BF96EBC300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8635" y="188940"/>
            <a:ext cx="4306152" cy="5572668"/>
          </a:xfrm>
        </p:spPr>
      </p:pic>
    </p:spTree>
    <p:extLst>
      <p:ext uri="{BB962C8B-B14F-4D97-AF65-F5344CB8AC3E}">
        <p14:creationId xmlns:p14="http://schemas.microsoft.com/office/powerpoint/2010/main" val="1158602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TotalTime>
  <Words>342</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Arial</vt:lpstr>
      <vt:lpstr>Calibri</vt:lpstr>
      <vt:lpstr>Office Theme</vt:lpstr>
      <vt:lpstr>Risk Assessment Overview</vt:lpstr>
      <vt:lpstr>Disclaimer</vt:lpstr>
      <vt:lpstr>Overview: Review of the Risk Assessment Process</vt:lpstr>
      <vt:lpstr>Pictures</vt:lpstr>
      <vt:lpstr>Example Risk Matrix:  Hazards/controls = JHA</vt:lpstr>
      <vt:lpstr>Components Risk Assessment</vt:lpstr>
      <vt:lpstr>Example Job  Hazard Analysis </vt:lpstr>
      <vt:lpstr>Example Audit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Terry Swinson</dc:creator>
  <cp:lastModifiedBy>Terry Swinson</cp:lastModifiedBy>
  <cp:revision>2</cp:revision>
  <dcterms:created xsi:type="dcterms:W3CDTF">2024-07-26T11:22:06Z</dcterms:created>
  <dcterms:modified xsi:type="dcterms:W3CDTF">2024-07-29T11:04:32Z</dcterms:modified>
</cp:coreProperties>
</file>