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8" r:id="rId2"/>
    <p:sldId id="257" r:id="rId3"/>
    <p:sldId id="301" r:id="rId4"/>
    <p:sldId id="540" r:id="rId5"/>
    <p:sldId id="541" r:id="rId6"/>
    <p:sldId id="262" r:id="rId7"/>
    <p:sldId id="263" r:id="rId8"/>
    <p:sldId id="264" r:id="rId9"/>
    <p:sldId id="543" r:id="rId10"/>
    <p:sldId id="265" r:id="rId11"/>
    <p:sldId id="269" r:id="rId12"/>
    <p:sldId id="271" r:id="rId13"/>
    <p:sldId id="272" r:id="rId14"/>
    <p:sldId id="274" r:id="rId15"/>
    <p:sldId id="276" r:id="rId16"/>
    <p:sldId id="277" r:id="rId17"/>
    <p:sldId id="279" r:id="rId18"/>
    <p:sldId id="280" r:id="rId19"/>
    <p:sldId id="282" r:id="rId20"/>
    <p:sldId id="290" r:id="rId21"/>
    <p:sldId id="288" r:id="rId22"/>
    <p:sldId id="287" r:id="rId23"/>
    <p:sldId id="285" r:id="rId24"/>
    <p:sldId id="283" r:id="rId25"/>
    <p:sldId id="294" r:id="rId26"/>
    <p:sldId id="295" r:id="rId27"/>
    <p:sldId id="542" r:id="rId28"/>
    <p:sldId id="297" r:id="rId29"/>
    <p:sldId id="298" r:id="rId30"/>
    <p:sldId id="289" r:id="rId31"/>
    <p:sldId id="300" r:id="rId32"/>
    <p:sldId id="296" r:id="rId3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05E6CC-2716-453D-8BB3-EF200579CD40}" v="13" dt="2024-07-31T18:21:54.9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712" autoAdjust="0"/>
  </p:normalViewPr>
  <p:slideViewPr>
    <p:cSldViewPr snapToGrid="0">
      <p:cViewPr varScale="1">
        <p:scale>
          <a:sx n="108" d="100"/>
          <a:sy n="108" d="100"/>
        </p:scale>
        <p:origin x="654" y="10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erry Swinson" userId="558eb959-6972-44ad-8e3b-3c048ec5d3d0" providerId="ADAL" clId="{5C05E6CC-2716-453D-8BB3-EF200579CD40}"/>
    <pc:docChg chg="undo custSel delSld modSld sldOrd modMainMaster">
      <pc:chgData name="Terry Swinson" userId="558eb959-6972-44ad-8e3b-3c048ec5d3d0" providerId="ADAL" clId="{5C05E6CC-2716-453D-8BB3-EF200579CD40}" dt="2024-07-31T18:22:15.709" v="263" actId="14100"/>
      <pc:docMkLst>
        <pc:docMk/>
      </pc:docMkLst>
      <pc:sldChg chg="del">
        <pc:chgData name="Terry Swinson" userId="558eb959-6972-44ad-8e3b-3c048ec5d3d0" providerId="ADAL" clId="{5C05E6CC-2716-453D-8BB3-EF200579CD40}" dt="2024-07-31T18:08:07.380" v="5" actId="2696"/>
        <pc:sldMkLst>
          <pc:docMk/>
          <pc:sldMk cId="1027902272" sldId="256"/>
        </pc:sldMkLst>
      </pc:sldChg>
      <pc:sldChg chg="modSp ord">
        <pc:chgData name="Terry Swinson" userId="558eb959-6972-44ad-8e3b-3c048ec5d3d0" providerId="ADAL" clId="{5C05E6CC-2716-453D-8BB3-EF200579CD40}" dt="2024-07-31T18:08:13.990" v="9" actId="1076"/>
        <pc:sldMkLst>
          <pc:docMk/>
          <pc:sldMk cId="2796490368" sldId="258"/>
        </pc:sldMkLst>
        <pc:picChg chg="mod">
          <ac:chgData name="Terry Swinson" userId="558eb959-6972-44ad-8e3b-3c048ec5d3d0" providerId="ADAL" clId="{5C05E6CC-2716-453D-8BB3-EF200579CD40}" dt="2024-07-31T18:08:13.990" v="9" actId="1076"/>
          <ac:picMkLst>
            <pc:docMk/>
            <pc:sldMk cId="2796490368" sldId="258"/>
            <ac:picMk id="1026" creationId="{CAE1866E-9112-0501-7D18-D7271DE413EF}"/>
          </ac:picMkLst>
        </pc:picChg>
      </pc:sldChg>
      <pc:sldChg chg="modSp mod">
        <pc:chgData name="Terry Swinson" userId="558eb959-6972-44ad-8e3b-3c048ec5d3d0" providerId="ADAL" clId="{5C05E6CC-2716-453D-8BB3-EF200579CD40}" dt="2024-07-31T18:14:12.698" v="164" actId="20577"/>
        <pc:sldMkLst>
          <pc:docMk/>
          <pc:sldMk cId="1746140744" sldId="262"/>
        </pc:sldMkLst>
        <pc:spChg chg="mod">
          <ac:chgData name="Terry Swinson" userId="558eb959-6972-44ad-8e3b-3c048ec5d3d0" providerId="ADAL" clId="{5C05E6CC-2716-453D-8BB3-EF200579CD40}" dt="2024-07-31T18:14:12.698" v="164" actId="20577"/>
          <ac:spMkLst>
            <pc:docMk/>
            <pc:sldMk cId="1746140744" sldId="262"/>
            <ac:spMk id="2" creationId="{00000000-0000-0000-0000-000000000000}"/>
          </ac:spMkLst>
        </pc:spChg>
      </pc:sldChg>
      <pc:sldChg chg="modSp mod">
        <pc:chgData name="Terry Swinson" userId="558eb959-6972-44ad-8e3b-3c048ec5d3d0" providerId="ADAL" clId="{5C05E6CC-2716-453D-8BB3-EF200579CD40}" dt="2024-07-31T18:14:18.234" v="165" actId="255"/>
        <pc:sldMkLst>
          <pc:docMk/>
          <pc:sldMk cId="1838939498" sldId="263"/>
        </pc:sldMkLst>
        <pc:spChg chg="mod">
          <ac:chgData name="Terry Swinson" userId="558eb959-6972-44ad-8e3b-3c048ec5d3d0" providerId="ADAL" clId="{5C05E6CC-2716-453D-8BB3-EF200579CD40}" dt="2024-07-31T18:14:18.234" v="165" actId="255"/>
          <ac:spMkLst>
            <pc:docMk/>
            <pc:sldMk cId="1838939498" sldId="263"/>
            <ac:spMk id="2" creationId="{00000000-0000-0000-0000-000000000000}"/>
          </ac:spMkLst>
        </pc:spChg>
      </pc:sldChg>
      <pc:sldChg chg="modSp mod">
        <pc:chgData name="Terry Swinson" userId="558eb959-6972-44ad-8e3b-3c048ec5d3d0" providerId="ADAL" clId="{5C05E6CC-2716-453D-8BB3-EF200579CD40}" dt="2024-07-31T18:14:23.874" v="166" actId="255"/>
        <pc:sldMkLst>
          <pc:docMk/>
          <pc:sldMk cId="29445169" sldId="264"/>
        </pc:sldMkLst>
        <pc:spChg chg="mod">
          <ac:chgData name="Terry Swinson" userId="558eb959-6972-44ad-8e3b-3c048ec5d3d0" providerId="ADAL" clId="{5C05E6CC-2716-453D-8BB3-EF200579CD40}" dt="2024-07-31T18:14:23.874" v="166" actId="255"/>
          <ac:spMkLst>
            <pc:docMk/>
            <pc:sldMk cId="29445169" sldId="264"/>
            <ac:spMk id="2" creationId="{00000000-0000-0000-0000-000000000000}"/>
          </ac:spMkLst>
        </pc:spChg>
      </pc:sldChg>
      <pc:sldChg chg="modSp mod">
        <pc:chgData name="Terry Swinson" userId="558eb959-6972-44ad-8e3b-3c048ec5d3d0" providerId="ADAL" clId="{5C05E6CC-2716-453D-8BB3-EF200579CD40}" dt="2024-07-31T18:10:06.626" v="32" actId="6549"/>
        <pc:sldMkLst>
          <pc:docMk/>
          <pc:sldMk cId="1781083633" sldId="265"/>
        </pc:sldMkLst>
        <pc:spChg chg="mod">
          <ac:chgData name="Terry Swinson" userId="558eb959-6972-44ad-8e3b-3c048ec5d3d0" providerId="ADAL" clId="{5C05E6CC-2716-453D-8BB3-EF200579CD40}" dt="2024-07-31T18:10:06.626" v="32" actId="6549"/>
          <ac:spMkLst>
            <pc:docMk/>
            <pc:sldMk cId="1781083633" sldId="265"/>
            <ac:spMk id="2" creationId="{00000000-0000-0000-0000-000000000000}"/>
          </ac:spMkLst>
        </pc:spChg>
      </pc:sldChg>
      <pc:sldChg chg="modSp mod">
        <pc:chgData name="Terry Swinson" userId="558eb959-6972-44ad-8e3b-3c048ec5d3d0" providerId="ADAL" clId="{5C05E6CC-2716-453D-8BB3-EF200579CD40}" dt="2024-07-31T18:09:53.765" v="30" actId="14100"/>
        <pc:sldMkLst>
          <pc:docMk/>
          <pc:sldMk cId="1243910407" sldId="269"/>
        </pc:sldMkLst>
        <pc:spChg chg="mod">
          <ac:chgData name="Terry Swinson" userId="558eb959-6972-44ad-8e3b-3c048ec5d3d0" providerId="ADAL" clId="{5C05E6CC-2716-453D-8BB3-EF200579CD40}" dt="2024-07-31T18:09:53.765" v="30" actId="14100"/>
          <ac:spMkLst>
            <pc:docMk/>
            <pc:sldMk cId="1243910407" sldId="269"/>
            <ac:spMk id="2" creationId="{00000000-0000-0000-0000-000000000000}"/>
          </ac:spMkLst>
        </pc:spChg>
      </pc:sldChg>
      <pc:sldChg chg="modSp mod">
        <pc:chgData name="Terry Swinson" userId="558eb959-6972-44ad-8e3b-3c048ec5d3d0" providerId="ADAL" clId="{5C05E6CC-2716-453D-8BB3-EF200579CD40}" dt="2024-07-31T18:08:52.339" v="13" actId="20577"/>
        <pc:sldMkLst>
          <pc:docMk/>
          <pc:sldMk cId="2586856717" sldId="271"/>
        </pc:sldMkLst>
        <pc:spChg chg="mod">
          <ac:chgData name="Terry Swinson" userId="558eb959-6972-44ad-8e3b-3c048ec5d3d0" providerId="ADAL" clId="{5C05E6CC-2716-453D-8BB3-EF200579CD40}" dt="2024-07-31T18:08:52.339" v="13" actId="20577"/>
          <ac:spMkLst>
            <pc:docMk/>
            <pc:sldMk cId="2586856717" sldId="271"/>
            <ac:spMk id="2" creationId="{00000000-0000-0000-0000-000000000000}"/>
          </ac:spMkLst>
        </pc:spChg>
      </pc:sldChg>
      <pc:sldChg chg="modSp mod">
        <pc:chgData name="Terry Swinson" userId="558eb959-6972-44ad-8e3b-3c048ec5d3d0" providerId="ADAL" clId="{5C05E6CC-2716-453D-8BB3-EF200579CD40}" dt="2024-07-31T18:12:32.821" v="102" actId="27636"/>
        <pc:sldMkLst>
          <pc:docMk/>
          <pc:sldMk cId="1695481169" sldId="272"/>
        </pc:sldMkLst>
        <pc:spChg chg="mod">
          <ac:chgData name="Terry Swinson" userId="558eb959-6972-44ad-8e3b-3c048ec5d3d0" providerId="ADAL" clId="{5C05E6CC-2716-453D-8BB3-EF200579CD40}" dt="2024-07-31T18:12:32.821" v="102" actId="27636"/>
          <ac:spMkLst>
            <pc:docMk/>
            <pc:sldMk cId="1695481169" sldId="272"/>
            <ac:spMk id="2" creationId="{00000000-0000-0000-0000-000000000000}"/>
          </ac:spMkLst>
        </pc:spChg>
      </pc:sldChg>
      <pc:sldChg chg="modSp mod">
        <pc:chgData name="Terry Swinson" userId="558eb959-6972-44ad-8e3b-3c048ec5d3d0" providerId="ADAL" clId="{5C05E6CC-2716-453D-8BB3-EF200579CD40}" dt="2024-07-31T18:15:19.543" v="191" actId="6549"/>
        <pc:sldMkLst>
          <pc:docMk/>
          <pc:sldMk cId="148998453" sldId="274"/>
        </pc:sldMkLst>
        <pc:spChg chg="mod">
          <ac:chgData name="Terry Swinson" userId="558eb959-6972-44ad-8e3b-3c048ec5d3d0" providerId="ADAL" clId="{5C05E6CC-2716-453D-8BB3-EF200579CD40}" dt="2024-07-31T18:15:19.543" v="191" actId="6549"/>
          <ac:spMkLst>
            <pc:docMk/>
            <pc:sldMk cId="148998453" sldId="274"/>
            <ac:spMk id="2" creationId="{00000000-0000-0000-0000-000000000000}"/>
          </ac:spMkLst>
        </pc:spChg>
        <pc:picChg chg="mod">
          <ac:chgData name="Terry Swinson" userId="558eb959-6972-44ad-8e3b-3c048ec5d3d0" providerId="ADAL" clId="{5C05E6CC-2716-453D-8BB3-EF200579CD40}" dt="2024-07-31T18:15:11.676" v="187" actId="1076"/>
          <ac:picMkLst>
            <pc:docMk/>
            <pc:sldMk cId="148998453" sldId="274"/>
            <ac:picMk id="6" creationId="{00000000-0000-0000-0000-000000000000}"/>
          </ac:picMkLst>
        </pc:picChg>
      </pc:sldChg>
      <pc:sldChg chg="modSp mod">
        <pc:chgData name="Terry Swinson" userId="558eb959-6972-44ad-8e3b-3c048ec5d3d0" providerId="ADAL" clId="{5C05E6CC-2716-453D-8BB3-EF200579CD40}" dt="2024-07-31T18:15:30.676" v="193" actId="20577"/>
        <pc:sldMkLst>
          <pc:docMk/>
          <pc:sldMk cId="4198588550" sldId="276"/>
        </pc:sldMkLst>
        <pc:spChg chg="mod">
          <ac:chgData name="Terry Swinson" userId="558eb959-6972-44ad-8e3b-3c048ec5d3d0" providerId="ADAL" clId="{5C05E6CC-2716-453D-8BB3-EF200579CD40}" dt="2024-07-31T18:15:30.676" v="193" actId="20577"/>
          <ac:spMkLst>
            <pc:docMk/>
            <pc:sldMk cId="4198588550" sldId="276"/>
            <ac:spMk id="2" creationId="{00000000-0000-0000-0000-000000000000}"/>
          </ac:spMkLst>
        </pc:spChg>
      </pc:sldChg>
      <pc:sldChg chg="modSp mod">
        <pc:chgData name="Terry Swinson" userId="558eb959-6972-44ad-8e3b-3c048ec5d3d0" providerId="ADAL" clId="{5C05E6CC-2716-453D-8BB3-EF200579CD40}" dt="2024-07-31T18:22:15.709" v="263" actId="14100"/>
        <pc:sldMkLst>
          <pc:docMk/>
          <pc:sldMk cId="3975202699" sldId="277"/>
        </pc:sldMkLst>
        <pc:spChg chg="mod">
          <ac:chgData name="Terry Swinson" userId="558eb959-6972-44ad-8e3b-3c048ec5d3d0" providerId="ADAL" clId="{5C05E6CC-2716-453D-8BB3-EF200579CD40}" dt="2024-07-31T18:22:12.964" v="261" actId="14100"/>
          <ac:spMkLst>
            <pc:docMk/>
            <pc:sldMk cId="3975202699" sldId="277"/>
            <ac:spMk id="2" creationId="{00000000-0000-0000-0000-000000000000}"/>
          </ac:spMkLst>
        </pc:spChg>
        <pc:picChg chg="mod ord">
          <ac:chgData name="Terry Swinson" userId="558eb959-6972-44ad-8e3b-3c048ec5d3d0" providerId="ADAL" clId="{5C05E6CC-2716-453D-8BB3-EF200579CD40}" dt="2024-07-31T18:22:15.709" v="263" actId="14100"/>
          <ac:picMkLst>
            <pc:docMk/>
            <pc:sldMk cId="3975202699" sldId="277"/>
            <ac:picMk id="40962" creationId="{00000000-0000-0000-0000-000000000000}"/>
          </ac:picMkLst>
        </pc:picChg>
      </pc:sldChg>
      <pc:sldChg chg="modSp mod">
        <pc:chgData name="Terry Swinson" userId="558eb959-6972-44ad-8e3b-3c048ec5d3d0" providerId="ADAL" clId="{5C05E6CC-2716-453D-8BB3-EF200579CD40}" dt="2024-07-31T18:22:04.295" v="258" actId="1076"/>
        <pc:sldMkLst>
          <pc:docMk/>
          <pc:sldMk cId="355628588" sldId="279"/>
        </pc:sldMkLst>
        <pc:spChg chg="mod">
          <ac:chgData name="Terry Swinson" userId="558eb959-6972-44ad-8e3b-3c048ec5d3d0" providerId="ADAL" clId="{5C05E6CC-2716-453D-8BB3-EF200579CD40}" dt="2024-07-31T18:22:01.778" v="257" actId="14100"/>
          <ac:spMkLst>
            <pc:docMk/>
            <pc:sldMk cId="355628588" sldId="279"/>
            <ac:spMk id="2" creationId="{00000000-0000-0000-0000-000000000000}"/>
          </ac:spMkLst>
        </pc:spChg>
        <pc:picChg chg="mod">
          <ac:chgData name="Terry Swinson" userId="558eb959-6972-44ad-8e3b-3c048ec5d3d0" providerId="ADAL" clId="{5C05E6CC-2716-453D-8BB3-EF200579CD40}" dt="2024-07-31T18:22:04.295" v="258" actId="1076"/>
          <ac:picMkLst>
            <pc:docMk/>
            <pc:sldMk cId="355628588" sldId="279"/>
            <ac:picMk id="43010" creationId="{00000000-0000-0000-0000-000000000000}"/>
          </ac:picMkLst>
        </pc:picChg>
      </pc:sldChg>
      <pc:sldChg chg="modSp mod">
        <pc:chgData name="Terry Swinson" userId="558eb959-6972-44ad-8e3b-3c048ec5d3d0" providerId="ADAL" clId="{5C05E6CC-2716-453D-8BB3-EF200579CD40}" dt="2024-07-31T18:12:32.835" v="103" actId="27636"/>
        <pc:sldMkLst>
          <pc:docMk/>
          <pc:sldMk cId="586596136" sldId="280"/>
        </pc:sldMkLst>
        <pc:spChg chg="mod">
          <ac:chgData name="Terry Swinson" userId="558eb959-6972-44ad-8e3b-3c048ec5d3d0" providerId="ADAL" clId="{5C05E6CC-2716-453D-8BB3-EF200579CD40}" dt="2024-07-31T18:12:32.835" v="103" actId="27636"/>
          <ac:spMkLst>
            <pc:docMk/>
            <pc:sldMk cId="586596136" sldId="280"/>
            <ac:spMk id="2" creationId="{00000000-0000-0000-0000-000000000000}"/>
          </ac:spMkLst>
        </pc:spChg>
      </pc:sldChg>
      <pc:sldChg chg="modSp mod">
        <pc:chgData name="Terry Swinson" userId="558eb959-6972-44ad-8e3b-3c048ec5d3d0" providerId="ADAL" clId="{5C05E6CC-2716-453D-8BB3-EF200579CD40}" dt="2024-07-31T18:12:32.841" v="104" actId="27636"/>
        <pc:sldMkLst>
          <pc:docMk/>
          <pc:sldMk cId="1713871879" sldId="282"/>
        </pc:sldMkLst>
        <pc:spChg chg="mod">
          <ac:chgData name="Terry Swinson" userId="558eb959-6972-44ad-8e3b-3c048ec5d3d0" providerId="ADAL" clId="{5C05E6CC-2716-453D-8BB3-EF200579CD40}" dt="2024-07-31T18:12:32.841" v="104" actId="27636"/>
          <ac:spMkLst>
            <pc:docMk/>
            <pc:sldMk cId="1713871879" sldId="282"/>
            <ac:spMk id="2" creationId="{00000000-0000-0000-0000-000000000000}"/>
          </ac:spMkLst>
        </pc:spChg>
      </pc:sldChg>
      <pc:sldChg chg="modSp mod">
        <pc:chgData name="Terry Swinson" userId="558eb959-6972-44ad-8e3b-3c048ec5d3d0" providerId="ADAL" clId="{5C05E6CC-2716-453D-8BB3-EF200579CD40}" dt="2024-07-31T18:21:54.972" v="256" actId="1076"/>
        <pc:sldMkLst>
          <pc:docMk/>
          <pc:sldMk cId="2197555880" sldId="283"/>
        </pc:sldMkLst>
        <pc:spChg chg="mod">
          <ac:chgData name="Terry Swinson" userId="558eb959-6972-44ad-8e3b-3c048ec5d3d0" providerId="ADAL" clId="{5C05E6CC-2716-453D-8BB3-EF200579CD40}" dt="2024-07-31T18:19:24.631" v="227" actId="20577"/>
          <ac:spMkLst>
            <pc:docMk/>
            <pc:sldMk cId="2197555880" sldId="283"/>
            <ac:spMk id="2" creationId="{00000000-0000-0000-0000-000000000000}"/>
          </ac:spMkLst>
        </pc:spChg>
        <pc:picChg chg="mod">
          <ac:chgData name="Terry Swinson" userId="558eb959-6972-44ad-8e3b-3c048ec5d3d0" providerId="ADAL" clId="{5C05E6CC-2716-453D-8BB3-EF200579CD40}" dt="2024-07-31T18:21:54.972" v="256" actId="1076"/>
          <ac:picMkLst>
            <pc:docMk/>
            <pc:sldMk cId="2197555880" sldId="283"/>
            <ac:picMk id="9220" creationId="{B91A1639-D18C-E825-E600-13B2EC020937}"/>
          </ac:picMkLst>
        </pc:picChg>
      </pc:sldChg>
      <pc:sldChg chg="modSp mod">
        <pc:chgData name="Terry Swinson" userId="558eb959-6972-44ad-8e3b-3c048ec5d3d0" providerId="ADAL" clId="{5C05E6CC-2716-453D-8BB3-EF200579CD40}" dt="2024-07-31T18:07:52.459" v="4" actId="27636"/>
        <pc:sldMkLst>
          <pc:docMk/>
          <pc:sldMk cId="2022913346" sldId="285"/>
        </pc:sldMkLst>
        <pc:spChg chg="mod">
          <ac:chgData name="Terry Swinson" userId="558eb959-6972-44ad-8e3b-3c048ec5d3d0" providerId="ADAL" clId="{5C05E6CC-2716-453D-8BB3-EF200579CD40}" dt="2024-07-31T18:07:52.459" v="4" actId="27636"/>
          <ac:spMkLst>
            <pc:docMk/>
            <pc:sldMk cId="2022913346" sldId="285"/>
            <ac:spMk id="2" creationId="{00000000-0000-0000-0000-000000000000}"/>
          </ac:spMkLst>
        </pc:spChg>
      </pc:sldChg>
      <pc:sldChg chg="modSp mod">
        <pc:chgData name="Terry Swinson" userId="558eb959-6972-44ad-8e3b-3c048ec5d3d0" providerId="ADAL" clId="{5C05E6CC-2716-453D-8BB3-EF200579CD40}" dt="2024-07-31T18:17:33.055" v="222" actId="255"/>
        <pc:sldMkLst>
          <pc:docMk/>
          <pc:sldMk cId="2640884547" sldId="287"/>
        </pc:sldMkLst>
        <pc:spChg chg="mod">
          <ac:chgData name="Terry Swinson" userId="558eb959-6972-44ad-8e3b-3c048ec5d3d0" providerId="ADAL" clId="{5C05E6CC-2716-453D-8BB3-EF200579CD40}" dt="2024-07-31T18:17:33.055" v="222" actId="255"/>
          <ac:spMkLst>
            <pc:docMk/>
            <pc:sldMk cId="2640884547" sldId="287"/>
            <ac:spMk id="2" creationId="{00000000-0000-0000-0000-000000000000}"/>
          </ac:spMkLst>
        </pc:spChg>
      </pc:sldChg>
      <pc:sldChg chg="modSp mod">
        <pc:chgData name="Terry Swinson" userId="558eb959-6972-44ad-8e3b-3c048ec5d3d0" providerId="ADAL" clId="{5C05E6CC-2716-453D-8BB3-EF200579CD40}" dt="2024-07-31T18:16:27.131" v="204" actId="255"/>
        <pc:sldMkLst>
          <pc:docMk/>
          <pc:sldMk cId="664018374" sldId="288"/>
        </pc:sldMkLst>
        <pc:spChg chg="mod">
          <ac:chgData name="Terry Swinson" userId="558eb959-6972-44ad-8e3b-3c048ec5d3d0" providerId="ADAL" clId="{5C05E6CC-2716-453D-8BB3-EF200579CD40}" dt="2024-07-31T18:16:27.131" v="204" actId="255"/>
          <ac:spMkLst>
            <pc:docMk/>
            <pc:sldMk cId="664018374" sldId="288"/>
            <ac:spMk id="2" creationId="{00000000-0000-0000-0000-000000000000}"/>
          </ac:spMkLst>
        </pc:spChg>
      </pc:sldChg>
      <pc:sldChg chg="modSp mod">
        <pc:chgData name="Terry Swinson" userId="558eb959-6972-44ad-8e3b-3c048ec5d3d0" providerId="ADAL" clId="{5C05E6CC-2716-453D-8BB3-EF200579CD40}" dt="2024-07-31T18:21:32.112" v="249" actId="1076"/>
        <pc:sldMkLst>
          <pc:docMk/>
          <pc:sldMk cId="262353964" sldId="289"/>
        </pc:sldMkLst>
        <pc:spChg chg="mod">
          <ac:chgData name="Terry Swinson" userId="558eb959-6972-44ad-8e3b-3c048ec5d3d0" providerId="ADAL" clId="{5C05E6CC-2716-453D-8BB3-EF200579CD40}" dt="2024-07-31T18:21:29.921" v="248" actId="14100"/>
          <ac:spMkLst>
            <pc:docMk/>
            <pc:sldMk cId="262353964" sldId="289"/>
            <ac:spMk id="2" creationId="{00000000-0000-0000-0000-000000000000}"/>
          </ac:spMkLst>
        </pc:spChg>
        <pc:picChg chg="mod">
          <ac:chgData name="Terry Swinson" userId="558eb959-6972-44ad-8e3b-3c048ec5d3d0" providerId="ADAL" clId="{5C05E6CC-2716-453D-8BB3-EF200579CD40}" dt="2024-07-31T18:21:32.112" v="249" actId="1076"/>
          <ac:picMkLst>
            <pc:docMk/>
            <pc:sldMk cId="262353964" sldId="289"/>
            <ac:picMk id="11266" creationId="{9D00EBDD-1032-CA71-EFE3-B60933C6904A}"/>
          </ac:picMkLst>
        </pc:picChg>
      </pc:sldChg>
      <pc:sldChg chg="modSp mod">
        <pc:chgData name="Terry Swinson" userId="558eb959-6972-44ad-8e3b-3c048ec5d3d0" providerId="ADAL" clId="{5C05E6CC-2716-453D-8BB3-EF200579CD40}" dt="2024-07-31T18:16:21.156" v="203" actId="255"/>
        <pc:sldMkLst>
          <pc:docMk/>
          <pc:sldMk cId="2306142849" sldId="290"/>
        </pc:sldMkLst>
        <pc:spChg chg="mod">
          <ac:chgData name="Terry Swinson" userId="558eb959-6972-44ad-8e3b-3c048ec5d3d0" providerId="ADAL" clId="{5C05E6CC-2716-453D-8BB3-EF200579CD40}" dt="2024-07-31T18:16:21.156" v="203" actId="255"/>
          <ac:spMkLst>
            <pc:docMk/>
            <pc:sldMk cId="2306142849" sldId="290"/>
            <ac:spMk id="2" creationId="{00000000-0000-0000-0000-000000000000}"/>
          </ac:spMkLst>
        </pc:spChg>
      </pc:sldChg>
      <pc:sldChg chg="modSp mod">
        <pc:chgData name="Terry Swinson" userId="558eb959-6972-44ad-8e3b-3c048ec5d3d0" providerId="ADAL" clId="{5C05E6CC-2716-453D-8BB3-EF200579CD40}" dt="2024-07-31T18:20:48.546" v="238" actId="20577"/>
        <pc:sldMkLst>
          <pc:docMk/>
          <pc:sldMk cId="471438492" sldId="294"/>
        </pc:sldMkLst>
        <pc:spChg chg="mod">
          <ac:chgData name="Terry Swinson" userId="558eb959-6972-44ad-8e3b-3c048ec5d3d0" providerId="ADAL" clId="{5C05E6CC-2716-453D-8BB3-EF200579CD40}" dt="2024-07-31T18:20:48.546" v="238" actId="20577"/>
          <ac:spMkLst>
            <pc:docMk/>
            <pc:sldMk cId="471438492" sldId="294"/>
            <ac:spMk id="2" creationId="{00000000-0000-0000-0000-000000000000}"/>
          </ac:spMkLst>
        </pc:spChg>
      </pc:sldChg>
      <pc:sldChg chg="modSp mod">
        <pc:chgData name="Terry Swinson" userId="558eb959-6972-44ad-8e3b-3c048ec5d3d0" providerId="ADAL" clId="{5C05E6CC-2716-453D-8BB3-EF200579CD40}" dt="2024-07-31T18:19:46.559" v="229" actId="255"/>
        <pc:sldMkLst>
          <pc:docMk/>
          <pc:sldMk cId="78637901" sldId="295"/>
        </pc:sldMkLst>
        <pc:spChg chg="mod">
          <ac:chgData name="Terry Swinson" userId="558eb959-6972-44ad-8e3b-3c048ec5d3d0" providerId="ADAL" clId="{5C05E6CC-2716-453D-8BB3-EF200579CD40}" dt="2024-07-31T18:19:46.559" v="229" actId="255"/>
          <ac:spMkLst>
            <pc:docMk/>
            <pc:sldMk cId="78637901" sldId="295"/>
            <ac:spMk id="2" creationId="{00000000-0000-0000-0000-000000000000}"/>
          </ac:spMkLst>
        </pc:spChg>
      </pc:sldChg>
      <pc:sldChg chg="modSp mod">
        <pc:chgData name="Terry Swinson" userId="558eb959-6972-44ad-8e3b-3c048ec5d3d0" providerId="ADAL" clId="{5C05E6CC-2716-453D-8BB3-EF200579CD40}" dt="2024-07-31T18:21:22.224" v="246" actId="1076"/>
        <pc:sldMkLst>
          <pc:docMk/>
          <pc:sldMk cId="4117867177" sldId="296"/>
        </pc:sldMkLst>
        <pc:spChg chg="mod">
          <ac:chgData name="Terry Swinson" userId="558eb959-6972-44ad-8e3b-3c048ec5d3d0" providerId="ADAL" clId="{5C05E6CC-2716-453D-8BB3-EF200579CD40}" dt="2024-07-31T18:21:22.224" v="246" actId="1076"/>
          <ac:spMkLst>
            <pc:docMk/>
            <pc:sldMk cId="4117867177" sldId="296"/>
            <ac:spMk id="3" creationId="{00000000-0000-0000-0000-000000000000}"/>
          </ac:spMkLst>
        </pc:spChg>
      </pc:sldChg>
      <pc:sldChg chg="modSp mod">
        <pc:chgData name="Terry Swinson" userId="558eb959-6972-44ad-8e3b-3c048ec5d3d0" providerId="ADAL" clId="{5C05E6CC-2716-453D-8BB3-EF200579CD40}" dt="2024-07-31T18:20:06.437" v="231" actId="255"/>
        <pc:sldMkLst>
          <pc:docMk/>
          <pc:sldMk cId="2857942462" sldId="297"/>
        </pc:sldMkLst>
        <pc:spChg chg="mod">
          <ac:chgData name="Terry Swinson" userId="558eb959-6972-44ad-8e3b-3c048ec5d3d0" providerId="ADAL" clId="{5C05E6CC-2716-453D-8BB3-EF200579CD40}" dt="2024-07-31T18:20:06.437" v="231" actId="255"/>
          <ac:spMkLst>
            <pc:docMk/>
            <pc:sldMk cId="2857942462" sldId="297"/>
            <ac:spMk id="2" creationId="{00000000-0000-0000-0000-000000000000}"/>
          </ac:spMkLst>
        </pc:spChg>
      </pc:sldChg>
      <pc:sldChg chg="modSp mod">
        <pc:chgData name="Terry Swinson" userId="558eb959-6972-44ad-8e3b-3c048ec5d3d0" providerId="ADAL" clId="{5C05E6CC-2716-453D-8BB3-EF200579CD40}" dt="2024-07-31T18:21:37.434" v="251" actId="1076"/>
        <pc:sldMkLst>
          <pc:docMk/>
          <pc:sldMk cId="1537633271" sldId="298"/>
        </pc:sldMkLst>
        <pc:spChg chg="mod">
          <ac:chgData name="Terry Swinson" userId="558eb959-6972-44ad-8e3b-3c048ec5d3d0" providerId="ADAL" clId="{5C05E6CC-2716-453D-8BB3-EF200579CD40}" dt="2024-07-31T18:21:35.016" v="250" actId="14100"/>
          <ac:spMkLst>
            <pc:docMk/>
            <pc:sldMk cId="1537633271" sldId="298"/>
            <ac:spMk id="2" creationId="{00000000-0000-0000-0000-000000000000}"/>
          </ac:spMkLst>
        </pc:spChg>
        <pc:picChg chg="mod">
          <ac:chgData name="Terry Swinson" userId="558eb959-6972-44ad-8e3b-3c048ec5d3d0" providerId="ADAL" clId="{5C05E6CC-2716-453D-8BB3-EF200579CD40}" dt="2024-07-31T18:21:37.434" v="251" actId="1076"/>
          <ac:picMkLst>
            <pc:docMk/>
            <pc:sldMk cId="1537633271" sldId="298"/>
            <ac:picMk id="12290" creationId="{E5BE5848-9722-8F16-6D64-A9A6AE8ABF22}"/>
          </ac:picMkLst>
        </pc:picChg>
      </pc:sldChg>
      <pc:sldChg chg="modSp mod">
        <pc:chgData name="Terry Swinson" userId="558eb959-6972-44ad-8e3b-3c048ec5d3d0" providerId="ADAL" clId="{5C05E6CC-2716-453D-8BB3-EF200579CD40}" dt="2024-07-31T18:21:17.180" v="245" actId="255"/>
        <pc:sldMkLst>
          <pc:docMk/>
          <pc:sldMk cId="602367262" sldId="300"/>
        </pc:sldMkLst>
        <pc:spChg chg="mod">
          <ac:chgData name="Terry Swinson" userId="558eb959-6972-44ad-8e3b-3c048ec5d3d0" providerId="ADAL" clId="{5C05E6CC-2716-453D-8BB3-EF200579CD40}" dt="2024-07-31T18:21:17.180" v="245" actId="255"/>
          <ac:spMkLst>
            <pc:docMk/>
            <pc:sldMk cId="602367262" sldId="300"/>
            <ac:spMk id="2" creationId="{00000000-0000-0000-0000-000000000000}"/>
          </ac:spMkLst>
        </pc:spChg>
      </pc:sldChg>
      <pc:sldChg chg="modSp mod">
        <pc:chgData name="Terry Swinson" userId="558eb959-6972-44ad-8e3b-3c048ec5d3d0" providerId="ADAL" clId="{5C05E6CC-2716-453D-8BB3-EF200579CD40}" dt="2024-07-31T18:13:26.998" v="117" actId="255"/>
        <pc:sldMkLst>
          <pc:docMk/>
          <pc:sldMk cId="2532702307" sldId="301"/>
        </pc:sldMkLst>
        <pc:spChg chg="mod">
          <ac:chgData name="Terry Swinson" userId="558eb959-6972-44ad-8e3b-3c048ec5d3d0" providerId="ADAL" clId="{5C05E6CC-2716-453D-8BB3-EF200579CD40}" dt="2024-07-31T18:13:26.998" v="117" actId="255"/>
          <ac:spMkLst>
            <pc:docMk/>
            <pc:sldMk cId="2532702307" sldId="301"/>
            <ac:spMk id="2" creationId="{00000000-0000-0000-0000-000000000000}"/>
          </ac:spMkLst>
        </pc:spChg>
      </pc:sldChg>
      <pc:sldChg chg="modSp del mod">
        <pc:chgData name="Terry Swinson" userId="558eb959-6972-44ad-8e3b-3c048ec5d3d0" providerId="ADAL" clId="{5C05E6CC-2716-453D-8BB3-EF200579CD40}" dt="2024-07-31T18:08:10.126" v="6" actId="2696"/>
        <pc:sldMkLst>
          <pc:docMk/>
          <pc:sldMk cId="0" sldId="521"/>
        </pc:sldMkLst>
        <pc:spChg chg="mod">
          <ac:chgData name="Terry Swinson" userId="558eb959-6972-44ad-8e3b-3c048ec5d3d0" providerId="ADAL" clId="{5C05E6CC-2716-453D-8BB3-EF200579CD40}" dt="2024-07-31T18:07:52.406" v="0" actId="27636"/>
          <ac:spMkLst>
            <pc:docMk/>
            <pc:sldMk cId="0" sldId="521"/>
            <ac:spMk id="9" creationId="{3209E3C7-BD66-941D-DEE0-E2DAD68F0C98}"/>
          </ac:spMkLst>
        </pc:spChg>
      </pc:sldChg>
      <pc:sldChg chg="modSp mod">
        <pc:chgData name="Terry Swinson" userId="558eb959-6972-44ad-8e3b-3c048ec5d3d0" providerId="ADAL" clId="{5C05E6CC-2716-453D-8BB3-EF200579CD40}" dt="2024-07-31T18:13:39.285" v="120" actId="20577"/>
        <pc:sldMkLst>
          <pc:docMk/>
          <pc:sldMk cId="2876310998" sldId="540"/>
        </pc:sldMkLst>
        <pc:spChg chg="mod">
          <ac:chgData name="Terry Swinson" userId="558eb959-6972-44ad-8e3b-3c048ec5d3d0" providerId="ADAL" clId="{5C05E6CC-2716-453D-8BB3-EF200579CD40}" dt="2024-07-31T18:13:39.285" v="120" actId="20577"/>
          <ac:spMkLst>
            <pc:docMk/>
            <pc:sldMk cId="2876310998" sldId="540"/>
            <ac:spMk id="2" creationId="{00000000-0000-0000-0000-000000000000}"/>
          </ac:spMkLst>
        </pc:spChg>
      </pc:sldChg>
      <pc:sldChg chg="modSp mod">
        <pc:chgData name="Terry Swinson" userId="558eb959-6972-44ad-8e3b-3c048ec5d3d0" providerId="ADAL" clId="{5C05E6CC-2716-453D-8BB3-EF200579CD40}" dt="2024-07-31T18:13:57.004" v="143" actId="20577"/>
        <pc:sldMkLst>
          <pc:docMk/>
          <pc:sldMk cId="4168397590" sldId="541"/>
        </pc:sldMkLst>
        <pc:spChg chg="mod">
          <ac:chgData name="Terry Swinson" userId="558eb959-6972-44ad-8e3b-3c048ec5d3d0" providerId="ADAL" clId="{5C05E6CC-2716-453D-8BB3-EF200579CD40}" dt="2024-07-31T18:13:57.004" v="143" actId="20577"/>
          <ac:spMkLst>
            <pc:docMk/>
            <pc:sldMk cId="4168397590" sldId="541"/>
            <ac:spMk id="2" creationId="{00000000-0000-0000-0000-000000000000}"/>
          </ac:spMkLst>
        </pc:spChg>
      </pc:sldChg>
      <pc:sldChg chg="modSp mod">
        <pc:chgData name="Terry Swinson" userId="558eb959-6972-44ad-8e3b-3c048ec5d3d0" providerId="ADAL" clId="{5C05E6CC-2716-453D-8BB3-EF200579CD40}" dt="2024-07-31T18:21:50.099" v="255" actId="1076"/>
        <pc:sldMkLst>
          <pc:docMk/>
          <pc:sldMk cId="1082600954" sldId="542"/>
        </pc:sldMkLst>
        <pc:spChg chg="mod">
          <ac:chgData name="Terry Swinson" userId="558eb959-6972-44ad-8e3b-3c048ec5d3d0" providerId="ADAL" clId="{5C05E6CC-2716-453D-8BB3-EF200579CD40}" dt="2024-07-31T18:21:46.931" v="254" actId="14100"/>
          <ac:spMkLst>
            <pc:docMk/>
            <pc:sldMk cId="1082600954" sldId="542"/>
            <ac:spMk id="2" creationId="{00000000-0000-0000-0000-000000000000}"/>
          </ac:spMkLst>
        </pc:spChg>
        <pc:picChg chg="mod">
          <ac:chgData name="Terry Swinson" userId="558eb959-6972-44ad-8e3b-3c048ec5d3d0" providerId="ADAL" clId="{5C05E6CC-2716-453D-8BB3-EF200579CD40}" dt="2024-07-31T18:21:50.099" v="255" actId="1076"/>
          <ac:picMkLst>
            <pc:docMk/>
            <pc:sldMk cId="1082600954" sldId="542"/>
            <ac:picMk id="10242" creationId="{7BED576B-0758-9757-5F6B-597F00B4F18E}"/>
          </ac:picMkLst>
        </pc:picChg>
      </pc:sldChg>
      <pc:sldChg chg="modSp mod">
        <pc:chgData name="Terry Swinson" userId="558eb959-6972-44ad-8e3b-3c048ec5d3d0" providerId="ADAL" clId="{5C05E6CC-2716-453D-8BB3-EF200579CD40}" dt="2024-07-31T18:14:38.625" v="184" actId="20577"/>
        <pc:sldMkLst>
          <pc:docMk/>
          <pc:sldMk cId="189686374" sldId="543"/>
        </pc:sldMkLst>
        <pc:spChg chg="mod">
          <ac:chgData name="Terry Swinson" userId="558eb959-6972-44ad-8e3b-3c048ec5d3d0" providerId="ADAL" clId="{5C05E6CC-2716-453D-8BB3-EF200579CD40}" dt="2024-07-31T18:14:38.625" v="184" actId="20577"/>
          <ac:spMkLst>
            <pc:docMk/>
            <pc:sldMk cId="189686374" sldId="543"/>
            <ac:spMk id="3" creationId="{0A06DF67-69B1-E0AE-5E00-664F7C8706FF}"/>
          </ac:spMkLst>
        </pc:spChg>
      </pc:sldChg>
      <pc:sldMasterChg chg="modSp">
        <pc:chgData name="Terry Swinson" userId="558eb959-6972-44ad-8e3b-3c048ec5d3d0" providerId="ADAL" clId="{5C05E6CC-2716-453D-8BB3-EF200579CD40}" dt="2024-07-31T18:12:32.766" v="101" actId="255"/>
        <pc:sldMasterMkLst>
          <pc:docMk/>
          <pc:sldMasterMk cId="1442763963" sldId="2147483648"/>
        </pc:sldMasterMkLst>
        <pc:spChg chg="mod">
          <ac:chgData name="Terry Swinson" userId="558eb959-6972-44ad-8e3b-3c048ec5d3d0" providerId="ADAL" clId="{5C05E6CC-2716-453D-8BB3-EF200579CD40}" dt="2024-07-31T18:12:32.766" v="101" actId="255"/>
          <ac:spMkLst>
            <pc:docMk/>
            <pc:sldMasterMk cId="1442763963" sldId="2147483648"/>
            <ac:spMk id="3" creationId="{40EB9F72-F3C8-6248-81DD-D823894735E6}"/>
          </ac:spMkLst>
        </pc:sp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41129442-FA67-4874-A825-60212EEB4DD2}" type="datetimeFigureOut">
              <a:rPr lang="en-US" smtClean="0"/>
              <a:t>7/31/2024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D793D834-0214-4A86-8888-82F8A5B65F78}" type="slidenum">
              <a:rPr lang="en-US" smtClean="0"/>
              <a:t>‹#›</a:t>
            </a:fld>
            <a:endParaRPr lang="en-US"/>
          </a:p>
        </p:txBody>
      </p:sp>
    </p:spTree>
    <p:extLst>
      <p:ext uri="{BB962C8B-B14F-4D97-AF65-F5344CB8AC3E}">
        <p14:creationId xmlns:p14="http://schemas.microsoft.com/office/powerpoint/2010/main" val="2801432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D83B5-2946-0FE6-D9B5-57E85914118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93C2B35-DE42-A4C7-A5F5-6CAC90992B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F04661A2-DDE2-BCDD-2348-818597EE73E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5AA0DCF-527E-F6ED-7243-81A280419199}"/>
              </a:ext>
            </a:extLst>
          </p:cNvPr>
          <p:cNvSpPr>
            <a:spLocks noGrp="1"/>
          </p:cNvSpPr>
          <p:nvPr>
            <p:ph type="sldNum" sz="quarter" idx="12"/>
          </p:nvPr>
        </p:nvSpPr>
        <p:spPr>
          <a:xfrm>
            <a:off x="8610600" y="6356350"/>
            <a:ext cx="2743200" cy="365125"/>
          </a:xfrm>
          <a:prstGeom prst="rect">
            <a:avLst/>
          </a:prstGeom>
        </p:spPr>
        <p:txBody>
          <a:bodyPr/>
          <a:lstStyle/>
          <a:p>
            <a:fld id="{7870045A-04C4-406B-B9B3-A338EF34D9DD}" type="slidenum">
              <a:rPr lang="en-US" smtClean="0"/>
              <a:t>‹#›</a:t>
            </a:fld>
            <a:endParaRPr lang="en-US"/>
          </a:p>
        </p:txBody>
      </p:sp>
    </p:spTree>
    <p:extLst>
      <p:ext uri="{BB962C8B-B14F-4D97-AF65-F5344CB8AC3E}">
        <p14:creationId xmlns:p14="http://schemas.microsoft.com/office/powerpoint/2010/main" val="3661604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73784-C41D-D513-406D-0BEE0225551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351E894-701B-64BA-C5A3-1B2D16E882F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2F925F-B761-27BA-1590-A2A33914421E}"/>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F3E0CEB1-9EF6-7322-F212-AD011BD66B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4C68B6-46DD-15F6-C259-3D17B7324701}"/>
              </a:ext>
            </a:extLst>
          </p:cNvPr>
          <p:cNvSpPr>
            <a:spLocks noGrp="1"/>
          </p:cNvSpPr>
          <p:nvPr>
            <p:ph type="sldNum" sz="quarter" idx="12"/>
          </p:nvPr>
        </p:nvSpPr>
        <p:spPr>
          <a:xfrm>
            <a:off x="8610600" y="6356350"/>
            <a:ext cx="2743200" cy="365125"/>
          </a:xfrm>
          <a:prstGeom prst="rect">
            <a:avLst/>
          </a:prstGeom>
        </p:spPr>
        <p:txBody>
          <a:bodyPr/>
          <a:lstStyle/>
          <a:p>
            <a:fld id="{7870045A-04C4-406B-B9B3-A338EF34D9DD}" type="slidenum">
              <a:rPr lang="en-US" smtClean="0"/>
              <a:t>‹#›</a:t>
            </a:fld>
            <a:endParaRPr lang="en-US"/>
          </a:p>
        </p:txBody>
      </p:sp>
    </p:spTree>
    <p:extLst>
      <p:ext uri="{BB962C8B-B14F-4D97-AF65-F5344CB8AC3E}">
        <p14:creationId xmlns:p14="http://schemas.microsoft.com/office/powerpoint/2010/main" val="4081136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20CB95B-9621-44EE-C705-AF77FE036BD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2FEA9B9-46BB-B986-4D9D-3F8F8737E19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9770C4-370F-EE47-697F-C5685B751C05}"/>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A33A3A39-1216-CB78-2FE7-11D99184E8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54DA36-6CD0-8F84-1676-7B3D458083B8}"/>
              </a:ext>
            </a:extLst>
          </p:cNvPr>
          <p:cNvSpPr>
            <a:spLocks noGrp="1"/>
          </p:cNvSpPr>
          <p:nvPr>
            <p:ph type="sldNum" sz="quarter" idx="12"/>
          </p:nvPr>
        </p:nvSpPr>
        <p:spPr>
          <a:xfrm>
            <a:off x="8610600" y="6356350"/>
            <a:ext cx="2743200" cy="365125"/>
          </a:xfrm>
          <a:prstGeom prst="rect">
            <a:avLst/>
          </a:prstGeom>
        </p:spPr>
        <p:txBody>
          <a:bodyPr/>
          <a:lstStyle/>
          <a:p>
            <a:fld id="{7870045A-04C4-406B-B9B3-A338EF34D9DD}" type="slidenum">
              <a:rPr lang="en-US" smtClean="0"/>
              <a:t>‹#›</a:t>
            </a:fld>
            <a:endParaRPr lang="en-US"/>
          </a:p>
        </p:txBody>
      </p:sp>
    </p:spTree>
    <p:extLst>
      <p:ext uri="{BB962C8B-B14F-4D97-AF65-F5344CB8AC3E}">
        <p14:creationId xmlns:p14="http://schemas.microsoft.com/office/powerpoint/2010/main" val="29983932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4" y="274638"/>
            <a:ext cx="10972801"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609602" y="1600205"/>
            <a:ext cx="5384799"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3" y="1600205"/>
            <a:ext cx="5384799"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76680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CA23F-CCCC-53EC-FEEE-A763D06A4D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B8B86E-4F45-0103-E42F-9D2DADA7DDA8}"/>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CDB1D59-B363-1B05-22AE-4B10A0B7204E}"/>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A9DF656A-8F51-B516-617A-F5CE9DC7F4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055F11-825C-5B84-F16D-017BC8C35B6B}"/>
              </a:ext>
            </a:extLst>
          </p:cNvPr>
          <p:cNvSpPr>
            <a:spLocks noGrp="1"/>
          </p:cNvSpPr>
          <p:nvPr>
            <p:ph type="sldNum" sz="quarter" idx="12"/>
          </p:nvPr>
        </p:nvSpPr>
        <p:spPr>
          <a:xfrm>
            <a:off x="8610600" y="6356350"/>
            <a:ext cx="2743200" cy="365125"/>
          </a:xfrm>
          <a:prstGeom prst="rect">
            <a:avLst/>
          </a:prstGeom>
        </p:spPr>
        <p:txBody>
          <a:bodyPr/>
          <a:lstStyle/>
          <a:p>
            <a:fld id="{7870045A-04C4-406B-B9B3-A338EF34D9DD}" type="slidenum">
              <a:rPr lang="en-US" smtClean="0"/>
              <a:t>‹#›</a:t>
            </a:fld>
            <a:endParaRPr lang="en-US"/>
          </a:p>
        </p:txBody>
      </p:sp>
    </p:spTree>
    <p:extLst>
      <p:ext uri="{BB962C8B-B14F-4D97-AF65-F5344CB8AC3E}">
        <p14:creationId xmlns:p14="http://schemas.microsoft.com/office/powerpoint/2010/main" val="3541708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D6F07-1FA8-4D84-8F12-5D0B0AA0B2F6}"/>
              </a:ext>
            </a:extLst>
          </p:cNvPr>
          <p:cNvSpPr>
            <a:spLocks noGrp="1"/>
          </p:cNvSpPr>
          <p:nvPr>
            <p:ph type="title"/>
          </p:nvPr>
        </p:nvSpPr>
        <p:spPr>
          <a:xfrm>
            <a:off x="838200" y="1704109"/>
            <a:ext cx="10515600" cy="1786024"/>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8F92582-9DB8-5B49-25EF-4FD481DFFB1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B29D5EC-2286-1924-E922-48469048B431}"/>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8830B33C-E79C-EA86-691F-002F94CC21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1C4B9E-75C8-C386-A220-8FBA53A7C08A}"/>
              </a:ext>
            </a:extLst>
          </p:cNvPr>
          <p:cNvSpPr>
            <a:spLocks noGrp="1"/>
          </p:cNvSpPr>
          <p:nvPr>
            <p:ph type="sldNum" sz="quarter" idx="12"/>
          </p:nvPr>
        </p:nvSpPr>
        <p:spPr>
          <a:xfrm>
            <a:off x="8610600" y="6356350"/>
            <a:ext cx="2743200" cy="365125"/>
          </a:xfrm>
          <a:prstGeom prst="rect">
            <a:avLst/>
          </a:prstGeom>
        </p:spPr>
        <p:txBody>
          <a:bodyPr/>
          <a:lstStyle/>
          <a:p>
            <a:fld id="{7870045A-04C4-406B-B9B3-A338EF34D9DD}" type="slidenum">
              <a:rPr lang="en-US" smtClean="0"/>
              <a:t>‹#›</a:t>
            </a:fld>
            <a:endParaRPr lang="en-US"/>
          </a:p>
        </p:txBody>
      </p:sp>
    </p:spTree>
    <p:extLst>
      <p:ext uri="{BB962C8B-B14F-4D97-AF65-F5344CB8AC3E}">
        <p14:creationId xmlns:p14="http://schemas.microsoft.com/office/powerpoint/2010/main" val="2820853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2E150-7E5E-4EFF-8949-48D71F1BA1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4F7681-5E60-236E-B5C7-067C77CA0B48}"/>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15D2B7A8-74CC-DD43-337F-4B4FE41C292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C46BB55-3AD5-C093-0BD1-627649CA9C5B}"/>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414185A2-E71E-1135-3EFF-31AF236938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6486F8-1088-21A8-F369-F22427FEF5FA}"/>
              </a:ext>
            </a:extLst>
          </p:cNvPr>
          <p:cNvSpPr>
            <a:spLocks noGrp="1"/>
          </p:cNvSpPr>
          <p:nvPr>
            <p:ph type="sldNum" sz="quarter" idx="12"/>
          </p:nvPr>
        </p:nvSpPr>
        <p:spPr>
          <a:xfrm>
            <a:off x="8610600" y="6356350"/>
            <a:ext cx="2743200" cy="365125"/>
          </a:xfrm>
          <a:prstGeom prst="rect">
            <a:avLst/>
          </a:prstGeom>
        </p:spPr>
        <p:txBody>
          <a:bodyPr/>
          <a:lstStyle/>
          <a:p>
            <a:fld id="{7870045A-04C4-406B-B9B3-A338EF34D9DD}" type="slidenum">
              <a:rPr lang="en-US" smtClean="0"/>
              <a:t>‹#›</a:t>
            </a:fld>
            <a:endParaRPr lang="en-US"/>
          </a:p>
        </p:txBody>
      </p:sp>
    </p:spTree>
    <p:extLst>
      <p:ext uri="{BB962C8B-B14F-4D97-AF65-F5344CB8AC3E}">
        <p14:creationId xmlns:p14="http://schemas.microsoft.com/office/powerpoint/2010/main" val="2722115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F3EA8-CF3C-AA69-39B6-02EF40B0760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AE1D5E1-4E1B-D602-2EF0-A8B56FF408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59D40F4-1E02-B24A-4E35-79CAC8E5B9B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780115A-DD27-6FA5-6EC2-CAE678165E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3B3860-A355-BC16-02E2-64DD6B572A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4199AFC-25D5-B6FF-164D-67B9320F922B}"/>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0A07574F-B922-7AC8-7C00-34ADE2CD7BF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6F9F95-E3CA-0F42-DD19-489FA55352BC}"/>
              </a:ext>
            </a:extLst>
          </p:cNvPr>
          <p:cNvSpPr>
            <a:spLocks noGrp="1"/>
          </p:cNvSpPr>
          <p:nvPr>
            <p:ph type="sldNum" sz="quarter" idx="12"/>
          </p:nvPr>
        </p:nvSpPr>
        <p:spPr>
          <a:xfrm>
            <a:off x="8610600" y="6356350"/>
            <a:ext cx="2743200" cy="365125"/>
          </a:xfrm>
          <a:prstGeom prst="rect">
            <a:avLst/>
          </a:prstGeom>
        </p:spPr>
        <p:txBody>
          <a:bodyPr/>
          <a:lstStyle/>
          <a:p>
            <a:fld id="{7870045A-04C4-406B-B9B3-A338EF34D9DD}" type="slidenum">
              <a:rPr lang="en-US" smtClean="0"/>
              <a:t>‹#›</a:t>
            </a:fld>
            <a:endParaRPr lang="en-US"/>
          </a:p>
        </p:txBody>
      </p:sp>
    </p:spTree>
    <p:extLst>
      <p:ext uri="{BB962C8B-B14F-4D97-AF65-F5344CB8AC3E}">
        <p14:creationId xmlns:p14="http://schemas.microsoft.com/office/powerpoint/2010/main" val="3337634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29F7C-A26C-9B23-2B18-6C8EE2DB8F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497C587-9CA9-2E3A-3A9A-8F1E4B98F3A1}"/>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2DC5094E-6411-7564-097E-82D135D390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D69D69F-C873-179A-48B9-5654CC326A77}"/>
              </a:ext>
            </a:extLst>
          </p:cNvPr>
          <p:cNvSpPr>
            <a:spLocks noGrp="1"/>
          </p:cNvSpPr>
          <p:nvPr>
            <p:ph type="sldNum" sz="quarter" idx="12"/>
          </p:nvPr>
        </p:nvSpPr>
        <p:spPr>
          <a:xfrm>
            <a:off x="8610600" y="6356350"/>
            <a:ext cx="2743200" cy="365125"/>
          </a:xfrm>
          <a:prstGeom prst="rect">
            <a:avLst/>
          </a:prstGeom>
        </p:spPr>
        <p:txBody>
          <a:bodyPr/>
          <a:lstStyle/>
          <a:p>
            <a:fld id="{7870045A-04C4-406B-B9B3-A338EF34D9DD}" type="slidenum">
              <a:rPr lang="en-US" smtClean="0"/>
              <a:t>‹#›</a:t>
            </a:fld>
            <a:endParaRPr lang="en-US"/>
          </a:p>
        </p:txBody>
      </p:sp>
    </p:spTree>
    <p:extLst>
      <p:ext uri="{BB962C8B-B14F-4D97-AF65-F5344CB8AC3E}">
        <p14:creationId xmlns:p14="http://schemas.microsoft.com/office/powerpoint/2010/main" val="2418794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4B23B1-6430-A19D-7843-BC0CF3A8FB9E}"/>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F0E2841F-E7FE-1637-E5AB-47C7B3AC1C2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DD47954-04BB-8EC7-6FAE-3FCEFD84F0DC}"/>
              </a:ext>
            </a:extLst>
          </p:cNvPr>
          <p:cNvSpPr>
            <a:spLocks noGrp="1"/>
          </p:cNvSpPr>
          <p:nvPr>
            <p:ph type="sldNum" sz="quarter" idx="12"/>
          </p:nvPr>
        </p:nvSpPr>
        <p:spPr>
          <a:xfrm>
            <a:off x="8610600" y="6356350"/>
            <a:ext cx="2743200" cy="365125"/>
          </a:xfrm>
          <a:prstGeom prst="rect">
            <a:avLst/>
          </a:prstGeom>
        </p:spPr>
        <p:txBody>
          <a:bodyPr/>
          <a:lstStyle/>
          <a:p>
            <a:fld id="{7870045A-04C4-406B-B9B3-A338EF34D9DD}" type="slidenum">
              <a:rPr lang="en-US" smtClean="0"/>
              <a:t>‹#›</a:t>
            </a:fld>
            <a:endParaRPr lang="en-US"/>
          </a:p>
        </p:txBody>
      </p:sp>
    </p:spTree>
    <p:extLst>
      <p:ext uri="{BB962C8B-B14F-4D97-AF65-F5344CB8AC3E}">
        <p14:creationId xmlns:p14="http://schemas.microsoft.com/office/powerpoint/2010/main" val="3640515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DD2CC-40E0-70A6-C771-5FC75F3746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E2ADB20-B5C5-04F9-903F-B6A5970782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0806CCB-73A6-E8C4-6E18-7C9AF0F829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4334BA-2DED-5A2F-3796-4723BDEB3C8C}"/>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D0CB4B76-3249-B4F9-315C-854B7D21E8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C56DE3-824A-DBAE-467D-F10915131E3F}"/>
              </a:ext>
            </a:extLst>
          </p:cNvPr>
          <p:cNvSpPr>
            <a:spLocks noGrp="1"/>
          </p:cNvSpPr>
          <p:nvPr>
            <p:ph type="sldNum" sz="quarter" idx="12"/>
          </p:nvPr>
        </p:nvSpPr>
        <p:spPr>
          <a:xfrm>
            <a:off x="8610600" y="6356350"/>
            <a:ext cx="2743200" cy="365125"/>
          </a:xfrm>
          <a:prstGeom prst="rect">
            <a:avLst/>
          </a:prstGeom>
        </p:spPr>
        <p:txBody>
          <a:bodyPr/>
          <a:lstStyle/>
          <a:p>
            <a:fld id="{7870045A-04C4-406B-B9B3-A338EF34D9DD}" type="slidenum">
              <a:rPr lang="en-US" smtClean="0"/>
              <a:t>‹#›</a:t>
            </a:fld>
            <a:endParaRPr lang="en-US"/>
          </a:p>
        </p:txBody>
      </p:sp>
    </p:spTree>
    <p:extLst>
      <p:ext uri="{BB962C8B-B14F-4D97-AF65-F5344CB8AC3E}">
        <p14:creationId xmlns:p14="http://schemas.microsoft.com/office/powerpoint/2010/main" val="200378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C455B-3BD3-4E91-D34D-3A1A467136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76BBC40-2FAD-D5EB-1F0E-2EFBF9B435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666AD03-23D7-5907-A84F-522FF93869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4B5B21-F2EC-BFF2-F87D-6371CD0F3C72}"/>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16B567C3-3375-692E-2D4E-306A202F44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C7CC3E-FDAB-2326-37DC-A07C1830FBA9}"/>
              </a:ext>
            </a:extLst>
          </p:cNvPr>
          <p:cNvSpPr>
            <a:spLocks noGrp="1"/>
          </p:cNvSpPr>
          <p:nvPr>
            <p:ph type="sldNum" sz="quarter" idx="12"/>
          </p:nvPr>
        </p:nvSpPr>
        <p:spPr>
          <a:xfrm>
            <a:off x="8610600" y="6356350"/>
            <a:ext cx="2743200" cy="365125"/>
          </a:xfrm>
          <a:prstGeom prst="rect">
            <a:avLst/>
          </a:prstGeom>
        </p:spPr>
        <p:txBody>
          <a:bodyPr/>
          <a:lstStyle/>
          <a:p>
            <a:fld id="{7870045A-04C4-406B-B9B3-A338EF34D9DD}" type="slidenum">
              <a:rPr lang="en-US" smtClean="0"/>
              <a:t>‹#›</a:t>
            </a:fld>
            <a:endParaRPr lang="en-US"/>
          </a:p>
        </p:txBody>
      </p:sp>
    </p:spTree>
    <p:extLst>
      <p:ext uri="{BB962C8B-B14F-4D97-AF65-F5344CB8AC3E}">
        <p14:creationId xmlns:p14="http://schemas.microsoft.com/office/powerpoint/2010/main" val="756934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D118C6-B890-4E3F-03A8-EE93AF4A3CAB}"/>
              </a:ext>
            </a:extLst>
          </p:cNvPr>
          <p:cNvSpPr/>
          <p:nvPr userDrawn="1"/>
        </p:nvSpPr>
        <p:spPr>
          <a:xfrm>
            <a:off x="0" y="6078422"/>
            <a:ext cx="12192000" cy="779578"/>
          </a:xfrm>
          <a:prstGeom prst="rect">
            <a:avLst/>
          </a:prstGeom>
          <a:solidFill>
            <a:srgbClr val="00206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B1C01279-78E8-182A-CEDB-7A2242E06F3C}"/>
              </a:ext>
            </a:extLst>
          </p:cNvPr>
          <p:cNvSpPr>
            <a:spLocks noGrp="1"/>
          </p:cNvSpPr>
          <p:nvPr>
            <p:ph type="title"/>
          </p:nvPr>
        </p:nvSpPr>
        <p:spPr>
          <a:xfrm>
            <a:off x="755073" y="295191"/>
            <a:ext cx="10515600" cy="95989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0EB9F72-F3C8-6248-81DD-D823894735E6}"/>
              </a:ext>
            </a:extLst>
          </p:cNvPr>
          <p:cNvSpPr>
            <a:spLocks noGrp="1"/>
          </p:cNvSpPr>
          <p:nvPr>
            <p:ph type="body" idx="1"/>
          </p:nvPr>
        </p:nvSpPr>
        <p:spPr>
          <a:xfrm>
            <a:off x="755073" y="1533012"/>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B8512015-2525-300A-B03A-4614FE7123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pic>
        <p:nvPicPr>
          <p:cNvPr id="11" name="Picture 10" descr="A family with dogs and a house&#10;&#10;Description automatically generated">
            <a:extLst>
              <a:ext uri="{FF2B5EF4-FFF2-40B4-BE49-F238E27FC236}">
                <a16:creationId xmlns:a16="http://schemas.microsoft.com/office/drawing/2014/main" id="{6BE8E0B9-A516-354F-7AA9-19A2C8BC162F}"/>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762796" y="6166521"/>
            <a:ext cx="1015754" cy="624401"/>
          </a:xfrm>
          <a:prstGeom prst="rect">
            <a:avLst/>
          </a:prstGeom>
        </p:spPr>
      </p:pic>
      <p:pic>
        <p:nvPicPr>
          <p:cNvPr id="7" name="Picture 6" descr="A white text on a black background&#10;&#10;Description automatically generated">
            <a:extLst>
              <a:ext uri="{FF2B5EF4-FFF2-40B4-BE49-F238E27FC236}">
                <a16:creationId xmlns:a16="http://schemas.microsoft.com/office/drawing/2014/main" id="{3F16A28A-ECB3-5886-49F0-AA089036AB5D}"/>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93585" y="6166521"/>
            <a:ext cx="2195118" cy="580073"/>
          </a:xfrm>
          <a:prstGeom prst="rect">
            <a:avLst/>
          </a:prstGeom>
        </p:spPr>
      </p:pic>
    </p:spTree>
    <p:extLst>
      <p:ext uri="{BB962C8B-B14F-4D97-AF65-F5344CB8AC3E}">
        <p14:creationId xmlns:p14="http://schemas.microsoft.com/office/powerpoint/2010/main" val="14427639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1" y="734627"/>
            <a:ext cx="10363199" cy="1469986"/>
          </a:xfrm>
        </p:spPr>
        <p:txBody>
          <a:bodyPr/>
          <a:lstStyle/>
          <a:p>
            <a:pPr algn="ctr"/>
            <a:r>
              <a:rPr lang="en-US" sz="5986" dirty="0"/>
              <a:t>Hand Safety</a:t>
            </a:r>
          </a:p>
        </p:txBody>
      </p:sp>
      <p:pic>
        <p:nvPicPr>
          <p:cNvPr id="1026" name="Picture 2" descr="Environmental Health and Safety">
            <a:extLst>
              <a:ext uri="{FF2B5EF4-FFF2-40B4-BE49-F238E27FC236}">
                <a16:creationId xmlns:a16="http://schemas.microsoft.com/office/drawing/2014/main" id="{CAE1866E-9112-0501-7D18-D7271DE413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906" y="2484116"/>
            <a:ext cx="5618187" cy="3001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64903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66" dirty="0"/>
              <a:t>Precision Grip</a:t>
            </a:r>
          </a:p>
        </p:txBody>
      </p:sp>
      <p:sp>
        <p:nvSpPr>
          <p:cNvPr id="2" name="Content Placeholder 1"/>
          <p:cNvSpPr>
            <a:spLocks noGrp="1"/>
          </p:cNvSpPr>
          <p:nvPr>
            <p:ph sz="half" idx="1"/>
          </p:nvPr>
        </p:nvSpPr>
        <p:spPr>
          <a:xfrm>
            <a:off x="609603" y="1600254"/>
            <a:ext cx="7167236" cy="4525844"/>
          </a:xfrm>
        </p:spPr>
        <p:txBody>
          <a:bodyPr>
            <a:normAutofit/>
          </a:bodyPr>
          <a:lstStyle/>
          <a:p>
            <a:r>
              <a:rPr lang="en-US" sz="2177" dirty="0"/>
              <a:t>For tasks that demand a delicate touch, a precision grip is needed. Here, objects are surrounded by bringing the thumb, middle, and index fingers together. </a:t>
            </a:r>
          </a:p>
          <a:p>
            <a:endParaRPr lang="en-US" sz="2177" dirty="0"/>
          </a:p>
          <a:p>
            <a:r>
              <a:rPr lang="en-US" sz="2177" dirty="0"/>
              <a:t>The precision grip works well for close-up tasks like centering a nail or writing with a pen.</a:t>
            </a:r>
          </a:p>
          <a:p>
            <a:endParaRPr lang="en-US" sz="2177" dirty="0"/>
          </a:p>
          <a:p>
            <a:r>
              <a:rPr lang="en-US" sz="2177" dirty="0"/>
              <a:t>But avoid using this grip on heavy objects. Instead, choose a good power grip. This will place less stress on your hand and wrist.</a:t>
            </a:r>
          </a:p>
        </p:txBody>
      </p:sp>
      <p:pic>
        <p:nvPicPr>
          <p:cNvPr id="8" name="Picture 4" descr="Examples of a precision grip (to the left) and a power grip (to the... |  Download Scientific Diagram">
            <a:extLst>
              <a:ext uri="{FF2B5EF4-FFF2-40B4-BE49-F238E27FC236}">
                <a16:creationId xmlns:a16="http://schemas.microsoft.com/office/drawing/2014/main" id="{529D9A35-3A8F-7ED3-8D80-8ADA6EBAA7DE}"/>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1383" r="48002"/>
          <a:stretch/>
        </p:blipFill>
        <p:spPr bwMode="auto">
          <a:xfrm>
            <a:off x="7661790" y="2192031"/>
            <a:ext cx="3920609" cy="2212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1083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66" dirty="0"/>
              <a:t>Safety First</a:t>
            </a:r>
          </a:p>
        </p:txBody>
      </p:sp>
      <p:sp>
        <p:nvSpPr>
          <p:cNvPr id="2" name="Content Placeholder 1"/>
          <p:cNvSpPr>
            <a:spLocks noGrp="1"/>
          </p:cNvSpPr>
          <p:nvPr>
            <p:ph sz="half" idx="1"/>
          </p:nvPr>
        </p:nvSpPr>
        <p:spPr>
          <a:xfrm>
            <a:off x="838199" y="1526959"/>
            <a:ext cx="5793419" cy="4650004"/>
          </a:xfrm>
        </p:spPr>
        <p:txBody>
          <a:bodyPr>
            <a:normAutofit/>
          </a:bodyPr>
          <a:lstStyle/>
          <a:p>
            <a:r>
              <a:rPr lang="en-US" sz="2177" dirty="0"/>
              <a:t>You should be aware of the hazards that exist in your environment.</a:t>
            </a:r>
          </a:p>
          <a:p>
            <a:endParaRPr lang="en-US" sz="2177" dirty="0"/>
          </a:p>
          <a:p>
            <a:pPr lvl="0"/>
            <a:r>
              <a:rPr lang="en-US" sz="2177" dirty="0"/>
              <a:t>Become familiar with the equipment that you use.</a:t>
            </a:r>
          </a:p>
          <a:p>
            <a:pPr lvl="0"/>
            <a:endParaRPr lang="en-US" sz="2177" dirty="0"/>
          </a:p>
          <a:p>
            <a:r>
              <a:rPr lang="en-US" sz="2177" dirty="0"/>
              <a:t>Keep track of the work that’s going on around you.</a:t>
            </a:r>
          </a:p>
          <a:p>
            <a:endParaRPr lang="en-US" sz="2177" dirty="0"/>
          </a:p>
          <a:p>
            <a:r>
              <a:rPr lang="en-US" sz="2177" dirty="0"/>
              <a:t>You can take care of your hands by paying attention to the basics and preparing for the job you‘ll be doing.</a:t>
            </a:r>
          </a:p>
          <a:p>
            <a:endParaRPr lang="en-US" sz="2177" dirty="0"/>
          </a:p>
        </p:txBody>
      </p:sp>
      <p:pic>
        <p:nvPicPr>
          <p:cNvPr id="5" name="Picture 2"/>
          <p:cNvPicPr>
            <a:picLocks noGrp="1" noChangeAspect="1" noChangeArrowheads="1"/>
          </p:cNvPicPr>
          <p:nvPr>
            <p:ph sz="half" idx="2"/>
          </p:nvPr>
        </p:nvPicPr>
        <p:blipFill>
          <a:blip r:embed="rId2" cstate="print"/>
          <a:srcRect/>
          <a:stretch>
            <a:fillRect/>
          </a:stretch>
        </p:blipFill>
        <p:spPr bwMode="auto">
          <a:xfrm>
            <a:off x="7102520" y="1966028"/>
            <a:ext cx="4031813" cy="2925945"/>
          </a:xfrm>
          <a:prstGeom prst="rect">
            <a:avLst/>
          </a:prstGeom>
          <a:noFill/>
          <a:ln w="9525">
            <a:noFill/>
            <a:miter lim="800000"/>
            <a:headEnd/>
            <a:tailEnd/>
          </a:ln>
          <a:effectLst/>
        </p:spPr>
      </p:pic>
    </p:spTree>
    <p:extLst>
      <p:ext uri="{BB962C8B-B14F-4D97-AF65-F5344CB8AC3E}">
        <p14:creationId xmlns:p14="http://schemas.microsoft.com/office/powerpoint/2010/main" val="12439104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66" dirty="0"/>
              <a:t>A Few Hazards to Watch Out For</a:t>
            </a:r>
          </a:p>
        </p:txBody>
      </p:sp>
      <p:sp>
        <p:nvSpPr>
          <p:cNvPr id="2" name="Content Placeholder 1"/>
          <p:cNvSpPr>
            <a:spLocks noGrp="1"/>
          </p:cNvSpPr>
          <p:nvPr>
            <p:ph idx="1"/>
          </p:nvPr>
        </p:nvSpPr>
        <p:spPr/>
        <p:txBody>
          <a:bodyPr/>
          <a:lstStyle/>
          <a:p>
            <a:r>
              <a:rPr lang="en-US" dirty="0"/>
              <a:t>High-speed cutting tools, heavy machinery, and sharp edges are just a few of the things that we can encounter. </a:t>
            </a:r>
          </a:p>
          <a:p>
            <a:pPr marL="0" indent="0">
              <a:buNone/>
            </a:pPr>
            <a:endParaRPr lang="en-US" dirty="0"/>
          </a:p>
          <a:p>
            <a:r>
              <a:rPr lang="en-US" dirty="0"/>
              <a:t>Because of their moving parts, many tools and machines </a:t>
            </a:r>
            <a:r>
              <a:rPr lang="en-US" b="1" u="sng" dirty="0"/>
              <a:t>can</a:t>
            </a:r>
            <a:r>
              <a:rPr lang="en-US" dirty="0"/>
              <a:t> be dangerous. If we’re not careful, our hands can be cut, pinched, or even crushed. </a:t>
            </a:r>
          </a:p>
          <a:p>
            <a:endParaRPr lang="en-US" dirty="0"/>
          </a:p>
          <a:p>
            <a:r>
              <a:rPr lang="en-US" dirty="0"/>
              <a:t>Make sure that all safety shields and guards are in place before you start work.</a:t>
            </a:r>
          </a:p>
          <a:p>
            <a:endParaRPr lang="en-US" dirty="0"/>
          </a:p>
        </p:txBody>
      </p:sp>
    </p:spTree>
    <p:extLst>
      <p:ext uri="{BB962C8B-B14F-4D97-AF65-F5344CB8AC3E}">
        <p14:creationId xmlns:p14="http://schemas.microsoft.com/office/powerpoint/2010/main" val="25868567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66" dirty="0"/>
              <a:t>Tips on Staying Safe</a:t>
            </a:r>
          </a:p>
        </p:txBody>
      </p:sp>
      <p:sp>
        <p:nvSpPr>
          <p:cNvPr id="2" name="Content Placeholder 1"/>
          <p:cNvSpPr>
            <a:spLocks noGrp="1"/>
          </p:cNvSpPr>
          <p:nvPr>
            <p:ph idx="1"/>
          </p:nvPr>
        </p:nvSpPr>
        <p:spPr>
          <a:xfrm>
            <a:off x="755072" y="1255083"/>
            <a:ext cx="11185393" cy="5065817"/>
          </a:xfrm>
        </p:spPr>
        <p:txBody>
          <a:bodyPr>
            <a:normAutofit/>
          </a:bodyPr>
          <a:lstStyle/>
          <a:p>
            <a:r>
              <a:rPr lang="en-US" dirty="0"/>
              <a:t>Not knowing</a:t>
            </a:r>
            <a:r>
              <a:rPr lang="en-US" b="1" dirty="0"/>
              <a:t> </a:t>
            </a:r>
            <a:r>
              <a:rPr lang="en-US" b="1" u="sng" dirty="0"/>
              <a:t>how</a:t>
            </a:r>
            <a:r>
              <a:rPr lang="en-US" b="1" dirty="0"/>
              <a:t> </a:t>
            </a:r>
            <a:r>
              <a:rPr lang="en-US" dirty="0"/>
              <a:t>to use a machine or tool can lead to an accident too. </a:t>
            </a:r>
          </a:p>
          <a:p>
            <a:endParaRPr lang="en-US" dirty="0"/>
          </a:p>
          <a:p>
            <a:pPr lvl="0"/>
            <a:r>
              <a:rPr lang="en-US" dirty="0"/>
              <a:t>Take the time to become familiar with the equipment you are working with.</a:t>
            </a:r>
          </a:p>
          <a:p>
            <a:pPr lvl="0"/>
            <a:endParaRPr lang="en-US" dirty="0"/>
          </a:p>
          <a:p>
            <a:pPr lvl="0"/>
            <a:r>
              <a:rPr lang="en-US" dirty="0"/>
              <a:t>Follow proper procedures for operating and maintaining it.</a:t>
            </a:r>
          </a:p>
          <a:p>
            <a:pPr lvl="0"/>
            <a:endParaRPr lang="en-US" dirty="0"/>
          </a:p>
          <a:p>
            <a:pPr lvl="0"/>
            <a:r>
              <a:rPr lang="en-US" dirty="0"/>
              <a:t>Don’t take shortcuts.</a:t>
            </a:r>
          </a:p>
          <a:p>
            <a:pPr lvl="0"/>
            <a:endParaRPr lang="en-US" dirty="0"/>
          </a:p>
          <a:p>
            <a:pPr lvl="0"/>
            <a:r>
              <a:rPr lang="en-US" dirty="0"/>
              <a:t>Don’t wear loose clothing that could get caught up in moving parts and pull your hands in with it.</a:t>
            </a:r>
          </a:p>
          <a:p>
            <a:endParaRPr lang="en-US" dirty="0"/>
          </a:p>
        </p:txBody>
      </p:sp>
    </p:spTree>
    <p:extLst>
      <p:ext uri="{BB962C8B-B14F-4D97-AF65-F5344CB8AC3E}">
        <p14:creationId xmlns:p14="http://schemas.microsoft.com/office/powerpoint/2010/main" val="16954811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66" dirty="0"/>
              <a:t>Choosing Tool Handles</a:t>
            </a:r>
          </a:p>
        </p:txBody>
      </p:sp>
      <p:sp>
        <p:nvSpPr>
          <p:cNvPr id="2" name="Content Placeholder 1"/>
          <p:cNvSpPr>
            <a:spLocks noGrp="1"/>
          </p:cNvSpPr>
          <p:nvPr>
            <p:ph sz="half" idx="1"/>
          </p:nvPr>
        </p:nvSpPr>
        <p:spPr>
          <a:xfrm>
            <a:off x="609602" y="1255084"/>
            <a:ext cx="8640929" cy="4524279"/>
          </a:xfrm>
        </p:spPr>
        <p:txBody>
          <a:bodyPr>
            <a:noAutofit/>
          </a:bodyPr>
          <a:lstStyle/>
          <a:p>
            <a:r>
              <a:rPr lang="en-US" dirty="0"/>
              <a:t>When you are working with tools, be careful of handles that pinch your hand.  They can lead to injuries to your nerves, tendons, </a:t>
            </a:r>
            <a:r>
              <a:rPr lang="en-US" u="sng" dirty="0"/>
              <a:t>and</a:t>
            </a:r>
            <a:r>
              <a:rPr lang="en-US" dirty="0"/>
              <a:t> blood vessels. Avoid handles with sharp edges and finger grooves.</a:t>
            </a:r>
          </a:p>
          <a:p>
            <a:r>
              <a:rPr lang="en-US" dirty="0"/>
              <a:t>Protect yourself by choosing tool handles that are smooth or padded. They can also be more comfortable!</a:t>
            </a:r>
          </a:p>
          <a:p>
            <a:r>
              <a:rPr lang="en-US" dirty="0"/>
              <a:t>Handles should be shaped or positioned so that your wrist can be kept straight when you’re using them.</a:t>
            </a:r>
          </a:p>
          <a:p>
            <a:r>
              <a:rPr lang="en-US" dirty="0"/>
              <a:t>They should be long enough to extend across the palm to avoid pinching nerves within the palm itself.</a:t>
            </a:r>
          </a:p>
        </p:txBody>
      </p:sp>
      <p:pic>
        <p:nvPicPr>
          <p:cNvPr id="6" name="Picture 2"/>
          <p:cNvPicPr>
            <a:picLocks noGrp="1" noChangeAspect="1" noChangeArrowheads="1"/>
          </p:cNvPicPr>
          <p:nvPr>
            <p:ph sz="half" idx="2"/>
          </p:nvPr>
        </p:nvPicPr>
        <p:blipFill rotWithShape="1">
          <a:blip r:embed="rId2" cstate="print"/>
          <a:srcRect l="14883" r="8926"/>
          <a:stretch/>
        </p:blipFill>
        <p:spPr bwMode="auto">
          <a:xfrm>
            <a:off x="8973005" y="1893217"/>
            <a:ext cx="3071904" cy="4031813"/>
          </a:xfrm>
          <a:prstGeom prst="rect">
            <a:avLst/>
          </a:prstGeom>
          <a:noFill/>
          <a:ln w="9525">
            <a:noFill/>
            <a:miter lim="800000"/>
            <a:headEnd/>
            <a:tailEnd/>
          </a:ln>
          <a:effectLst/>
        </p:spPr>
      </p:pic>
    </p:spTree>
    <p:extLst>
      <p:ext uri="{BB962C8B-B14F-4D97-AF65-F5344CB8AC3E}">
        <p14:creationId xmlns:p14="http://schemas.microsoft.com/office/powerpoint/2010/main" val="1489984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66" dirty="0"/>
              <a:t>Positioning of Trigger Switches</a:t>
            </a:r>
          </a:p>
        </p:txBody>
      </p:sp>
      <p:sp>
        <p:nvSpPr>
          <p:cNvPr id="2" name="Content Placeholder 1"/>
          <p:cNvSpPr>
            <a:spLocks noGrp="1"/>
          </p:cNvSpPr>
          <p:nvPr>
            <p:ph idx="1"/>
          </p:nvPr>
        </p:nvSpPr>
        <p:spPr/>
        <p:txBody>
          <a:bodyPr/>
          <a:lstStyle/>
          <a:p>
            <a:r>
              <a:rPr lang="en-US" dirty="0"/>
              <a:t>Trigger switches on power tools should be situated so that you use your middle finger or thumb instead of your index finger.</a:t>
            </a:r>
          </a:p>
          <a:p>
            <a:endParaRPr lang="en-US" dirty="0"/>
          </a:p>
          <a:p>
            <a:r>
              <a:rPr lang="en-US" dirty="0"/>
              <a:t>This allows the index finger to help balance the tool without the additional stress of pressing the trigger.</a:t>
            </a:r>
          </a:p>
          <a:p>
            <a:endParaRPr lang="en-US" sz="2177" dirty="0"/>
          </a:p>
        </p:txBody>
      </p:sp>
    </p:spTree>
    <p:extLst>
      <p:ext uri="{BB962C8B-B14F-4D97-AF65-F5344CB8AC3E}">
        <p14:creationId xmlns:p14="http://schemas.microsoft.com/office/powerpoint/2010/main" val="41985885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66" dirty="0"/>
              <a:t>Tools that Cause Vibration</a:t>
            </a:r>
          </a:p>
        </p:txBody>
      </p:sp>
      <p:pic>
        <p:nvPicPr>
          <p:cNvPr id="40962" name="Picture 2"/>
          <p:cNvPicPr>
            <a:picLocks noChangeAspect="1" noChangeArrowheads="1"/>
          </p:cNvPicPr>
          <p:nvPr/>
        </p:nvPicPr>
        <p:blipFill rotWithShape="1">
          <a:blip r:embed="rId2" cstate="print"/>
          <a:srcRect l="12075"/>
          <a:stretch/>
        </p:blipFill>
        <p:spPr bwMode="auto">
          <a:xfrm>
            <a:off x="8835642" y="2183907"/>
            <a:ext cx="2947984" cy="2241611"/>
          </a:xfrm>
          <a:prstGeom prst="rect">
            <a:avLst/>
          </a:prstGeom>
          <a:noFill/>
          <a:ln w="9525">
            <a:noFill/>
            <a:miter lim="800000"/>
            <a:headEnd/>
            <a:tailEnd/>
          </a:ln>
          <a:effectLst/>
        </p:spPr>
      </p:pic>
      <p:sp>
        <p:nvSpPr>
          <p:cNvPr id="2" name="Content Placeholder 1"/>
          <p:cNvSpPr>
            <a:spLocks noGrp="1"/>
          </p:cNvSpPr>
          <p:nvPr>
            <p:ph idx="1"/>
          </p:nvPr>
        </p:nvSpPr>
        <p:spPr>
          <a:xfrm>
            <a:off x="609597" y="1417690"/>
            <a:ext cx="8055009" cy="3269719"/>
          </a:xfrm>
        </p:spPr>
        <p:txBody>
          <a:bodyPr>
            <a:noAutofit/>
          </a:bodyPr>
          <a:lstStyle/>
          <a:p>
            <a:r>
              <a:rPr lang="en-US" dirty="0"/>
              <a:t>Be careful with tools that cause vibration.  </a:t>
            </a:r>
          </a:p>
          <a:p>
            <a:endParaRPr lang="en-US" dirty="0"/>
          </a:p>
          <a:p>
            <a:r>
              <a:rPr lang="en-US" dirty="0"/>
              <a:t> Rapid movement combined with the way a tool is held can hurt circulation or pinch nerves and tendons in your hand.</a:t>
            </a:r>
          </a:p>
          <a:p>
            <a:endParaRPr lang="en-US" dirty="0"/>
          </a:p>
          <a:p>
            <a:r>
              <a:rPr lang="en-US" dirty="0"/>
              <a:t>Vibration-absorbing gloves can help to protect you in these situations.</a:t>
            </a:r>
          </a:p>
        </p:txBody>
      </p:sp>
    </p:spTree>
    <p:extLst>
      <p:ext uri="{BB962C8B-B14F-4D97-AF65-F5344CB8AC3E}">
        <p14:creationId xmlns:p14="http://schemas.microsoft.com/office/powerpoint/2010/main" val="39752026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66" dirty="0"/>
              <a:t>Gloves</a:t>
            </a:r>
          </a:p>
        </p:txBody>
      </p:sp>
      <p:sp>
        <p:nvSpPr>
          <p:cNvPr id="2" name="Content Placeholder 1"/>
          <p:cNvSpPr>
            <a:spLocks noGrp="1"/>
          </p:cNvSpPr>
          <p:nvPr>
            <p:ph idx="1"/>
          </p:nvPr>
        </p:nvSpPr>
        <p:spPr>
          <a:xfrm>
            <a:off x="755073" y="1533012"/>
            <a:ext cx="7066154" cy="4351338"/>
          </a:xfrm>
        </p:spPr>
        <p:txBody>
          <a:bodyPr>
            <a:normAutofit/>
          </a:bodyPr>
          <a:lstStyle/>
          <a:p>
            <a:r>
              <a:rPr lang="en-US" dirty="0"/>
              <a:t>Gloves are the most basic piece of protective equipment for the hand. </a:t>
            </a:r>
          </a:p>
          <a:p>
            <a:endParaRPr lang="en-US" dirty="0"/>
          </a:p>
          <a:p>
            <a:r>
              <a:rPr lang="en-US" dirty="0"/>
              <a:t>It’s important to select gloves that provide the best protection from the hazards that you’re working with.</a:t>
            </a:r>
          </a:p>
        </p:txBody>
      </p:sp>
      <p:pic>
        <p:nvPicPr>
          <p:cNvPr id="43010" name="Picture 2"/>
          <p:cNvPicPr>
            <a:picLocks noChangeAspect="1" noChangeArrowheads="1"/>
          </p:cNvPicPr>
          <p:nvPr/>
        </p:nvPicPr>
        <p:blipFill>
          <a:blip r:embed="rId2" cstate="print"/>
          <a:srcRect/>
          <a:stretch>
            <a:fillRect/>
          </a:stretch>
        </p:blipFill>
        <p:spPr bwMode="auto">
          <a:xfrm>
            <a:off x="7422754" y="1454351"/>
            <a:ext cx="3847919" cy="2561614"/>
          </a:xfrm>
          <a:prstGeom prst="rect">
            <a:avLst/>
          </a:prstGeom>
          <a:noFill/>
          <a:ln w="9525">
            <a:noFill/>
            <a:miter lim="800000"/>
            <a:headEnd/>
            <a:tailEnd/>
          </a:ln>
          <a:effectLst/>
        </p:spPr>
      </p:pic>
    </p:spTree>
    <p:extLst>
      <p:ext uri="{BB962C8B-B14F-4D97-AF65-F5344CB8AC3E}">
        <p14:creationId xmlns:p14="http://schemas.microsoft.com/office/powerpoint/2010/main" val="3556285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66" dirty="0"/>
              <a:t>Gloves</a:t>
            </a:r>
          </a:p>
        </p:txBody>
      </p:sp>
      <p:sp>
        <p:nvSpPr>
          <p:cNvPr id="2" name="Content Placeholder 1"/>
          <p:cNvSpPr>
            <a:spLocks noGrp="1"/>
          </p:cNvSpPr>
          <p:nvPr>
            <p:ph idx="1"/>
          </p:nvPr>
        </p:nvSpPr>
        <p:spPr/>
        <p:txBody>
          <a:bodyPr>
            <a:normAutofit lnSpcReduction="10000"/>
          </a:bodyPr>
          <a:lstStyle/>
          <a:p>
            <a:r>
              <a:rPr lang="en-US" dirty="0"/>
              <a:t>Light, outside work can often mean scratches, blisters, and even poison ivy.  You can protect yourself from these hazards with a pair of simple cloth gloves.</a:t>
            </a:r>
          </a:p>
          <a:p>
            <a:endParaRPr lang="en-US" dirty="0"/>
          </a:p>
          <a:p>
            <a:r>
              <a:rPr lang="en-US" dirty="0"/>
              <a:t>Work involving rough surfaces, splinters, and sparks can also lead to injuries.  Heavy-duty leather gloves will shield your hands from nicks and minor burns and protect against bruising.</a:t>
            </a:r>
          </a:p>
          <a:p>
            <a:endParaRPr lang="en-US" dirty="0"/>
          </a:p>
          <a:p>
            <a:r>
              <a:rPr lang="en-US" dirty="0"/>
              <a:t>Operations involving sharp-edged tools such as knives can mean painful cuts and scratches.  In these situations, you should wear cut-resistant gloves made of metal mesh or similar materials.</a:t>
            </a:r>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5865961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4" y="274721"/>
            <a:ext cx="10972801" cy="1142970"/>
          </a:xfrm>
        </p:spPr>
        <p:txBody>
          <a:bodyPr>
            <a:normAutofit/>
          </a:bodyPr>
          <a:lstStyle/>
          <a:p>
            <a:r>
              <a:rPr lang="en-US" sz="3266" dirty="0"/>
              <a:t>Gloves</a:t>
            </a:r>
          </a:p>
        </p:txBody>
      </p:sp>
      <p:sp>
        <p:nvSpPr>
          <p:cNvPr id="2" name="Content Placeholder 1"/>
          <p:cNvSpPr>
            <a:spLocks noGrp="1"/>
          </p:cNvSpPr>
          <p:nvPr>
            <p:ph type="body" sz="half" idx="1"/>
          </p:nvPr>
        </p:nvSpPr>
        <p:spPr>
          <a:xfrm>
            <a:off x="609603" y="1600254"/>
            <a:ext cx="5384799" cy="4525844"/>
          </a:xfrm>
        </p:spPr>
        <p:txBody>
          <a:bodyPr>
            <a:normAutofit lnSpcReduction="10000"/>
          </a:bodyPr>
          <a:lstStyle/>
          <a:p>
            <a:r>
              <a:rPr lang="en-US" dirty="0"/>
              <a:t>Intense heat and flames can both burn your hands. Heat-resistant gloves made of aluminized fabric or other special materials will let you work safely near high temperatures.</a:t>
            </a:r>
          </a:p>
          <a:p>
            <a:endParaRPr lang="en-US" dirty="0"/>
          </a:p>
          <a:p>
            <a:r>
              <a:rPr lang="en-US" dirty="0"/>
              <a:t>And we can’t overlook problems caused by germs and bacteria. Disposable plastic gloves like those used in the food service industry will keep you and the substance you’re working with free from contamination.</a:t>
            </a:r>
          </a:p>
        </p:txBody>
      </p:sp>
      <p:pic>
        <p:nvPicPr>
          <p:cNvPr id="8194" name="Picture 2" descr="The Proper Use and Care of Safety Gloves Is Vital to Hand Safety – SafeStart">
            <a:extLst>
              <a:ext uri="{FF2B5EF4-FFF2-40B4-BE49-F238E27FC236}">
                <a16:creationId xmlns:a16="http://schemas.microsoft.com/office/drawing/2014/main" id="{96DD3DE0-20F8-96D4-2217-EE606363AEE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829"/>
          <a:stretch/>
        </p:blipFill>
        <p:spPr bwMode="auto">
          <a:xfrm>
            <a:off x="6607799" y="1614812"/>
            <a:ext cx="4317002" cy="3628376"/>
          </a:xfrm>
          <a:prstGeom prst="rect">
            <a:avLst/>
          </a:prstGeom>
          <a:solidFill>
            <a:srgbClr val="FFFFFF"/>
          </a:solidFill>
        </p:spPr>
      </p:pic>
    </p:spTree>
    <p:extLst>
      <p:ext uri="{BB962C8B-B14F-4D97-AF65-F5344CB8AC3E}">
        <p14:creationId xmlns:p14="http://schemas.microsoft.com/office/powerpoint/2010/main" val="1713871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0EE3B-E3C7-73E3-746A-07ED5910E4CB}"/>
              </a:ext>
            </a:extLst>
          </p:cNvPr>
          <p:cNvSpPr>
            <a:spLocks noGrp="1"/>
          </p:cNvSpPr>
          <p:nvPr>
            <p:ph type="title"/>
          </p:nvPr>
        </p:nvSpPr>
        <p:spPr/>
        <p:txBody>
          <a:bodyPr/>
          <a:lstStyle/>
          <a:p>
            <a:r>
              <a:rPr lang="en-US" dirty="0"/>
              <a:t>Disclaimer</a:t>
            </a:r>
          </a:p>
        </p:txBody>
      </p:sp>
      <p:sp>
        <p:nvSpPr>
          <p:cNvPr id="3" name="Content Placeholder 2">
            <a:extLst>
              <a:ext uri="{FF2B5EF4-FFF2-40B4-BE49-F238E27FC236}">
                <a16:creationId xmlns:a16="http://schemas.microsoft.com/office/drawing/2014/main" id="{DC97D1BD-3350-83A5-39E2-17039AD38FDB}"/>
              </a:ext>
            </a:extLst>
          </p:cNvPr>
          <p:cNvSpPr>
            <a:spLocks noGrp="1"/>
          </p:cNvSpPr>
          <p:nvPr>
            <p:ph idx="1"/>
          </p:nvPr>
        </p:nvSpPr>
        <p:spPr/>
        <p:txBody>
          <a:bodyPr>
            <a:normAutofit/>
          </a:bodyPr>
          <a:lstStyle/>
          <a:p>
            <a:pPr marL="0" indent="0">
              <a:buNone/>
            </a:pPr>
            <a:r>
              <a:rPr lang="en-CA" sz="1800" dirty="0">
                <a:effectLst/>
                <a:latin typeface="Calibri" panose="020F0502020204030204" pitchFamily="34" charset="0"/>
                <a:ea typeface="Calibri" panose="020F0502020204030204" pitchFamily="34" charset="0"/>
                <a:cs typeface="Calibri" panose="020F0502020204030204" pitchFamily="34" charset="0"/>
              </a:rPr>
              <a:t>The contents of this document are intended only for the informational use of the addressee. The information contained herein is not intended as, nor does it constitute, specific legal or technical advice to the reader.  Any information or recommendations contained herein are provided to the addressee for usage at their own discretion. Neither Signal Mutual Indemnity Association Ltd., its Members, Managers, or Signal Management Services, LLC and/or their employees accept liability whether in tort, negligence, contract, or otherwise, to anyone for any lack of technical skill, completeness of recommendations, or analysis of issues associated with the discussion of topics set forth herein. No responsibility is assumed for the discovery or elimination of unsafe conditions. Compliance with any recommendations herein should not assume your compliance with any federal, state, or local law or regulation. Additionally, the information contained herein does not constitute and shall not be construed to reflect the adoption of any coverage position by Signal Mutual Indemnity Association Ltd., its Members, Managers, or Signal Management Services, LLC and/or their employees.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800" dirty="0"/>
          </a:p>
        </p:txBody>
      </p:sp>
    </p:spTree>
    <p:extLst>
      <p:ext uri="{BB962C8B-B14F-4D97-AF65-F5344CB8AC3E}">
        <p14:creationId xmlns:p14="http://schemas.microsoft.com/office/powerpoint/2010/main" val="805765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66" dirty="0"/>
              <a:t>Inspecting Gloves for Damage</a:t>
            </a:r>
          </a:p>
        </p:txBody>
      </p:sp>
      <p:sp>
        <p:nvSpPr>
          <p:cNvPr id="2" name="Content Placeholder 1"/>
          <p:cNvSpPr>
            <a:spLocks noGrp="1"/>
          </p:cNvSpPr>
          <p:nvPr>
            <p:ph sz="half" idx="1"/>
          </p:nvPr>
        </p:nvSpPr>
        <p:spPr/>
        <p:txBody>
          <a:bodyPr>
            <a:normAutofit/>
          </a:bodyPr>
          <a:lstStyle/>
          <a:p>
            <a:r>
              <a:rPr lang="en-US" dirty="0"/>
              <a:t>Remember to inspect and test your gloves and other protective equipment before each use.  </a:t>
            </a:r>
          </a:p>
          <a:p>
            <a:endParaRPr lang="en-US" dirty="0"/>
          </a:p>
          <a:p>
            <a:r>
              <a:rPr lang="en-US" dirty="0"/>
              <a:t>Look for rips and other defects.</a:t>
            </a:r>
          </a:p>
          <a:p>
            <a:endParaRPr lang="en-US" dirty="0"/>
          </a:p>
          <a:p>
            <a:r>
              <a:rPr lang="en-US" dirty="0"/>
              <a:t>Exchange or repair anything that is damaged.</a:t>
            </a:r>
          </a:p>
        </p:txBody>
      </p:sp>
      <p:pic>
        <p:nvPicPr>
          <p:cNvPr id="5" name="Picture 2"/>
          <p:cNvPicPr>
            <a:picLocks noGrp="1" noChangeAspect="1" noChangeArrowheads="1"/>
          </p:cNvPicPr>
          <p:nvPr>
            <p:ph sz="half" idx="2"/>
          </p:nvPr>
        </p:nvPicPr>
        <p:blipFill>
          <a:blip r:embed="rId2" cstate="print"/>
          <a:srcRect/>
          <a:stretch>
            <a:fillRect/>
          </a:stretch>
        </p:blipFill>
        <p:spPr bwMode="auto">
          <a:xfrm>
            <a:off x="6874634" y="1950963"/>
            <a:ext cx="4031813" cy="3824463"/>
          </a:xfrm>
          <a:prstGeom prst="rect">
            <a:avLst/>
          </a:prstGeom>
          <a:noFill/>
          <a:ln w="9525">
            <a:noFill/>
            <a:miter lim="800000"/>
            <a:headEnd/>
            <a:tailEnd/>
          </a:ln>
          <a:effectLst/>
        </p:spPr>
      </p:pic>
    </p:spTree>
    <p:extLst>
      <p:ext uri="{BB962C8B-B14F-4D97-AF65-F5344CB8AC3E}">
        <p14:creationId xmlns:p14="http://schemas.microsoft.com/office/powerpoint/2010/main" val="23061428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66" dirty="0"/>
              <a:t>Fits Like a Glove</a:t>
            </a:r>
          </a:p>
        </p:txBody>
      </p:sp>
      <p:sp>
        <p:nvSpPr>
          <p:cNvPr id="2" name="Content Placeholder 1"/>
          <p:cNvSpPr>
            <a:spLocks noGrp="1"/>
          </p:cNvSpPr>
          <p:nvPr>
            <p:ph idx="1"/>
          </p:nvPr>
        </p:nvSpPr>
        <p:spPr/>
        <p:txBody>
          <a:bodyPr>
            <a:normAutofit/>
          </a:bodyPr>
          <a:lstStyle/>
          <a:p>
            <a:r>
              <a:rPr lang="en-US" dirty="0"/>
              <a:t>Be sure to get a proper fit.  </a:t>
            </a:r>
          </a:p>
          <a:p>
            <a:endParaRPr lang="en-US" dirty="0"/>
          </a:p>
          <a:p>
            <a:r>
              <a:rPr lang="en-US" dirty="0"/>
              <a:t>If gloves are too large for your hands, they will feel clumsy and may get caught in machinery.</a:t>
            </a:r>
          </a:p>
          <a:p>
            <a:endParaRPr lang="en-US" dirty="0"/>
          </a:p>
          <a:p>
            <a:r>
              <a:rPr lang="en-US" dirty="0"/>
              <a:t>If they’re too small, your hands can tire quickly. </a:t>
            </a:r>
          </a:p>
          <a:p>
            <a:endParaRPr lang="en-US" dirty="0"/>
          </a:p>
          <a:p>
            <a:r>
              <a:rPr lang="en-US" dirty="0"/>
              <a:t>Gloves that are too tight can also wear out prematurely, increasing the chance of an accident.</a:t>
            </a:r>
          </a:p>
        </p:txBody>
      </p:sp>
    </p:spTree>
    <p:extLst>
      <p:ext uri="{BB962C8B-B14F-4D97-AF65-F5344CB8AC3E}">
        <p14:creationId xmlns:p14="http://schemas.microsoft.com/office/powerpoint/2010/main" val="6640183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66" dirty="0"/>
              <a:t>Caring for Your PPE</a:t>
            </a:r>
          </a:p>
        </p:txBody>
      </p:sp>
      <p:sp>
        <p:nvSpPr>
          <p:cNvPr id="2" name="Content Placeholder 1"/>
          <p:cNvSpPr>
            <a:spLocks noGrp="1"/>
          </p:cNvSpPr>
          <p:nvPr>
            <p:ph idx="1"/>
          </p:nvPr>
        </p:nvSpPr>
        <p:spPr/>
        <p:txBody>
          <a:bodyPr>
            <a:normAutofit fontScale="70000" lnSpcReduction="20000"/>
          </a:bodyPr>
          <a:lstStyle/>
          <a:p>
            <a:r>
              <a:rPr lang="en-US" sz="3100" dirty="0"/>
              <a:t>Choosing the right type of protective gear is just the start.  Other factors, like the correct fit and the care of your PPE, are also important.</a:t>
            </a:r>
          </a:p>
          <a:p>
            <a:endParaRPr lang="en-US" sz="3100" dirty="0"/>
          </a:p>
          <a:p>
            <a:r>
              <a:rPr lang="en-US" sz="3100" dirty="0"/>
              <a:t>Make sure your gloves are long enough to keep hazards from sneaking under them.  </a:t>
            </a:r>
          </a:p>
          <a:p>
            <a:pPr lvl="1">
              <a:buFont typeface="Arial" panose="020B0604020202020204" pitchFamily="34" charset="0"/>
              <a:buChar char="•"/>
            </a:pPr>
            <a:r>
              <a:rPr lang="en-US" sz="3100" dirty="0"/>
              <a:t>Trapped materials can become irritating and cause cuts and scratches.</a:t>
            </a:r>
          </a:p>
          <a:p>
            <a:pPr lvl="1">
              <a:buFont typeface="Arial" panose="020B0604020202020204" pitchFamily="34" charset="0"/>
              <a:buChar char="•"/>
            </a:pPr>
            <a:endParaRPr lang="en-US" dirty="0"/>
          </a:p>
          <a:p>
            <a:r>
              <a:rPr lang="en-US" sz="3400" dirty="0"/>
              <a:t>Wash your PPE regularly, especially after exposure to contaminants.  </a:t>
            </a:r>
          </a:p>
          <a:p>
            <a:pPr lvl="1">
              <a:buFont typeface="Arial" panose="020B0604020202020204" pitchFamily="34" charset="0"/>
              <a:buChar char="•"/>
            </a:pPr>
            <a:r>
              <a:rPr lang="en-US" sz="3400" dirty="0"/>
              <a:t>Keep it separate from your regular laundry. </a:t>
            </a:r>
          </a:p>
          <a:p>
            <a:pPr lvl="2"/>
            <a:r>
              <a:rPr lang="en-US" sz="2900" dirty="0"/>
              <a:t>It may contain chemical residue that could damage clothing.</a:t>
            </a:r>
          </a:p>
          <a:p>
            <a:pPr lvl="2"/>
            <a:endParaRPr lang="en-US" dirty="0"/>
          </a:p>
          <a:p>
            <a:r>
              <a:rPr lang="en-US" sz="3700" dirty="0"/>
              <a:t>Be sure to follow recommended storage procedures for your equipment.</a:t>
            </a:r>
          </a:p>
          <a:p>
            <a:endParaRPr lang="en-US" sz="3700" dirty="0"/>
          </a:p>
          <a:p>
            <a:r>
              <a:rPr lang="en-US" sz="3700" dirty="0"/>
              <a:t>Keep rubber and plastic gloves away from heat and sunlight.</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6408845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66" dirty="0"/>
              <a:t>Other PPE</a:t>
            </a:r>
          </a:p>
        </p:txBody>
      </p:sp>
      <p:sp>
        <p:nvSpPr>
          <p:cNvPr id="2" name="Content Placeholder 1"/>
          <p:cNvSpPr>
            <a:spLocks noGrp="1"/>
          </p:cNvSpPr>
          <p:nvPr>
            <p:ph idx="1"/>
          </p:nvPr>
        </p:nvSpPr>
        <p:spPr/>
        <p:txBody>
          <a:bodyPr>
            <a:normAutofit lnSpcReduction="10000"/>
          </a:bodyPr>
          <a:lstStyle/>
          <a:p>
            <a:r>
              <a:rPr lang="en-US" dirty="0"/>
              <a:t>Some jobs require protection that is even more specialized.</a:t>
            </a:r>
          </a:p>
          <a:p>
            <a:endParaRPr lang="en-US" dirty="0"/>
          </a:p>
          <a:p>
            <a:r>
              <a:rPr lang="en-US" dirty="0"/>
              <a:t>To guard against heat and splintery or abrasive materials, hand pads or guards will help to keep your hands safe.</a:t>
            </a:r>
          </a:p>
          <a:p>
            <a:endParaRPr lang="en-US" dirty="0"/>
          </a:p>
          <a:p>
            <a:r>
              <a:rPr lang="en-US" dirty="0"/>
              <a:t>To protect against pinching hazards, use finger guards made of fabric or metal.</a:t>
            </a:r>
          </a:p>
          <a:p>
            <a:endParaRPr lang="en-US" dirty="0"/>
          </a:p>
          <a:p>
            <a:r>
              <a:rPr lang="en-US" dirty="0"/>
              <a:t>Remember, no single type of PPE will protect you in every situation.  Talk to your supervisor to determine what is right for you.</a:t>
            </a:r>
          </a:p>
          <a:p>
            <a:endParaRPr lang="en-US" dirty="0"/>
          </a:p>
        </p:txBody>
      </p:sp>
    </p:spTree>
    <p:extLst>
      <p:ext uri="{BB962C8B-B14F-4D97-AF65-F5344CB8AC3E}">
        <p14:creationId xmlns:p14="http://schemas.microsoft.com/office/powerpoint/2010/main" val="20229133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66" dirty="0"/>
              <a:t>Barrier Creams</a:t>
            </a:r>
          </a:p>
        </p:txBody>
      </p:sp>
      <p:sp>
        <p:nvSpPr>
          <p:cNvPr id="2" name="Content Placeholder 1"/>
          <p:cNvSpPr>
            <a:spLocks noGrp="1"/>
          </p:cNvSpPr>
          <p:nvPr>
            <p:ph sz="half" idx="1"/>
          </p:nvPr>
        </p:nvSpPr>
        <p:spPr>
          <a:xfrm>
            <a:off x="838199" y="1825625"/>
            <a:ext cx="6068627" cy="4351338"/>
          </a:xfrm>
        </p:spPr>
        <p:txBody>
          <a:bodyPr>
            <a:normAutofit lnSpcReduction="10000"/>
          </a:bodyPr>
          <a:lstStyle/>
          <a:p>
            <a:r>
              <a:rPr lang="en-US" dirty="0"/>
              <a:t>Gloves do a good job with most hazards, but in some circumstances, you’ll need extra protection from minor irritants that might sneak through.  </a:t>
            </a:r>
          </a:p>
          <a:p>
            <a:endParaRPr lang="en-US" dirty="0"/>
          </a:p>
          <a:p>
            <a:r>
              <a:rPr lang="en-US" dirty="0"/>
              <a:t>Special barrier creams cover the skin with another invisible protective coating.</a:t>
            </a:r>
          </a:p>
          <a:p>
            <a:endParaRPr lang="en-US" dirty="0"/>
          </a:p>
          <a:p>
            <a:r>
              <a:rPr lang="en-US" dirty="0"/>
              <a:t>To get their full effect, barrier creams should only be applied to </a:t>
            </a:r>
            <a:r>
              <a:rPr lang="en-US" u="sng" dirty="0"/>
              <a:t>clean</a:t>
            </a:r>
            <a:r>
              <a:rPr lang="en-US" dirty="0"/>
              <a:t> skin, and should be reapplied often.</a:t>
            </a:r>
          </a:p>
          <a:p>
            <a:endParaRPr lang="en-US" sz="2177" dirty="0"/>
          </a:p>
          <a:p>
            <a:endParaRPr lang="en-US" sz="2177" dirty="0"/>
          </a:p>
        </p:txBody>
      </p:sp>
      <p:pic>
        <p:nvPicPr>
          <p:cNvPr id="9220" name="Picture 4" descr="Benefits of Barrier Creams | MFASCO Health &amp; Safety">
            <a:extLst>
              <a:ext uri="{FF2B5EF4-FFF2-40B4-BE49-F238E27FC236}">
                <a16:creationId xmlns:a16="http://schemas.microsoft.com/office/drawing/2014/main" id="{B91A1639-D18C-E825-E600-13B2EC020937}"/>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934195" y="1435447"/>
            <a:ext cx="2485144" cy="4526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75558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66" dirty="0"/>
              <a:t>Ergonomic Hazards to Hands</a:t>
            </a:r>
          </a:p>
        </p:txBody>
      </p:sp>
      <p:sp>
        <p:nvSpPr>
          <p:cNvPr id="2" name="Content Placeholder 1"/>
          <p:cNvSpPr>
            <a:spLocks noGrp="1"/>
          </p:cNvSpPr>
          <p:nvPr>
            <p:ph idx="1"/>
          </p:nvPr>
        </p:nvSpPr>
        <p:spPr/>
        <p:txBody>
          <a:bodyPr>
            <a:normAutofit/>
          </a:bodyPr>
          <a:lstStyle/>
          <a:p>
            <a:r>
              <a:rPr lang="en-US" dirty="0"/>
              <a:t>In addition to the external hazards caused by machinery and tools, we need to be aware of internal hazards … those ergonomic problems that can physically occur within the hand itself.  </a:t>
            </a:r>
          </a:p>
          <a:p>
            <a:endParaRPr lang="en-US" dirty="0"/>
          </a:p>
          <a:p>
            <a:r>
              <a:rPr lang="en-US" dirty="0"/>
              <a:t>For instance, your muscles, ligaments, and tendons can all be stressed by performing repetitive motions.</a:t>
            </a:r>
          </a:p>
        </p:txBody>
      </p:sp>
    </p:spTree>
    <p:extLst>
      <p:ext uri="{BB962C8B-B14F-4D97-AF65-F5344CB8AC3E}">
        <p14:creationId xmlns:p14="http://schemas.microsoft.com/office/powerpoint/2010/main" val="4714384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66" dirty="0"/>
              <a:t>Repetitive Jobs</a:t>
            </a:r>
          </a:p>
        </p:txBody>
      </p:sp>
      <p:sp>
        <p:nvSpPr>
          <p:cNvPr id="2" name="Content Placeholder 1"/>
          <p:cNvSpPr>
            <a:spLocks noGrp="1"/>
          </p:cNvSpPr>
          <p:nvPr>
            <p:ph idx="1"/>
          </p:nvPr>
        </p:nvSpPr>
        <p:spPr/>
        <p:txBody>
          <a:bodyPr>
            <a:normAutofit/>
          </a:bodyPr>
          <a:lstStyle/>
          <a:p>
            <a:r>
              <a:rPr lang="en-US" dirty="0"/>
              <a:t>Many jobs require you to do the same things repeatedly.</a:t>
            </a:r>
          </a:p>
          <a:p>
            <a:endParaRPr lang="en-US" dirty="0"/>
          </a:p>
          <a:p>
            <a:r>
              <a:rPr lang="en-US" dirty="0"/>
              <a:t>That means making the same stressful movements with your hands and fingers for long periods.</a:t>
            </a:r>
          </a:p>
        </p:txBody>
      </p:sp>
    </p:spTree>
    <p:extLst>
      <p:ext uri="{BB962C8B-B14F-4D97-AF65-F5344CB8AC3E}">
        <p14:creationId xmlns:p14="http://schemas.microsoft.com/office/powerpoint/2010/main" val="786379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66" dirty="0"/>
              <a:t>Long-Term Effects</a:t>
            </a:r>
          </a:p>
        </p:txBody>
      </p:sp>
      <p:sp>
        <p:nvSpPr>
          <p:cNvPr id="2" name="Content Placeholder 1"/>
          <p:cNvSpPr>
            <a:spLocks noGrp="1"/>
          </p:cNvSpPr>
          <p:nvPr>
            <p:ph idx="1"/>
          </p:nvPr>
        </p:nvSpPr>
        <p:spPr>
          <a:xfrm>
            <a:off x="755073" y="1533012"/>
            <a:ext cx="6764313" cy="4351338"/>
          </a:xfrm>
        </p:spPr>
        <p:txBody>
          <a:bodyPr>
            <a:normAutofit/>
          </a:bodyPr>
          <a:lstStyle/>
          <a:p>
            <a:r>
              <a:rPr lang="en-US" dirty="0"/>
              <a:t>Occasional or short-term exposure to these hazards shouldn’t cause problems. </a:t>
            </a:r>
          </a:p>
          <a:p>
            <a:endParaRPr lang="en-US" dirty="0"/>
          </a:p>
          <a:p>
            <a:r>
              <a:rPr lang="en-US" dirty="0"/>
              <a:t>Long-term stresses over months and years can result in significant injuries.</a:t>
            </a:r>
          </a:p>
        </p:txBody>
      </p:sp>
      <p:pic>
        <p:nvPicPr>
          <p:cNvPr id="10242" name="Picture 2" descr="Repetitive Tasks | BCF Group Health and Safety Training">
            <a:extLst>
              <a:ext uri="{FF2B5EF4-FFF2-40B4-BE49-F238E27FC236}">
                <a16:creationId xmlns:a16="http://schemas.microsoft.com/office/drawing/2014/main" id="{7BED576B-0758-9757-5F6B-597F00B4F1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3523" y="1533012"/>
            <a:ext cx="4155865" cy="2777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26009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66" dirty="0"/>
              <a:t>Reducing the Risk</a:t>
            </a:r>
          </a:p>
        </p:txBody>
      </p:sp>
      <p:sp>
        <p:nvSpPr>
          <p:cNvPr id="2" name="Content Placeholder 1"/>
          <p:cNvSpPr>
            <a:spLocks noGrp="1"/>
          </p:cNvSpPr>
          <p:nvPr>
            <p:ph idx="1"/>
          </p:nvPr>
        </p:nvSpPr>
        <p:spPr/>
        <p:txBody>
          <a:bodyPr>
            <a:normAutofit/>
          </a:bodyPr>
          <a:lstStyle/>
          <a:p>
            <a:r>
              <a:rPr lang="en-US" dirty="0"/>
              <a:t>We can reduce the risk of developing these types of problems by alternating our work, varying the motions we make, and cutting down on unnecessary movement.</a:t>
            </a:r>
          </a:p>
        </p:txBody>
      </p:sp>
    </p:spTree>
    <p:extLst>
      <p:ext uri="{BB962C8B-B14F-4D97-AF65-F5344CB8AC3E}">
        <p14:creationId xmlns:p14="http://schemas.microsoft.com/office/powerpoint/2010/main" val="28579424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66" dirty="0"/>
              <a:t>Keeping Things Within Reach</a:t>
            </a:r>
          </a:p>
        </p:txBody>
      </p:sp>
      <p:sp>
        <p:nvSpPr>
          <p:cNvPr id="2" name="Content Placeholder 1"/>
          <p:cNvSpPr>
            <a:spLocks noGrp="1"/>
          </p:cNvSpPr>
          <p:nvPr>
            <p:ph idx="1"/>
          </p:nvPr>
        </p:nvSpPr>
        <p:spPr>
          <a:xfrm>
            <a:off x="755073" y="1533012"/>
            <a:ext cx="7101665" cy="4351338"/>
          </a:xfrm>
        </p:spPr>
        <p:txBody>
          <a:bodyPr>
            <a:normAutofit/>
          </a:bodyPr>
          <a:lstStyle/>
          <a:p>
            <a:r>
              <a:rPr lang="en-US" dirty="0"/>
              <a:t>Awkward stretching, bending, and reaching can also put stress on your body. </a:t>
            </a:r>
          </a:p>
          <a:p>
            <a:endParaRPr lang="en-US" dirty="0"/>
          </a:p>
          <a:p>
            <a:r>
              <a:rPr lang="en-US" dirty="0"/>
              <a:t>You can help to avoid these problems by laying out tools and materials within easy reach.</a:t>
            </a:r>
          </a:p>
        </p:txBody>
      </p:sp>
      <p:pic>
        <p:nvPicPr>
          <p:cNvPr id="12290" name="Picture 2" descr="What Are Ergonomic Risk Factors?">
            <a:extLst>
              <a:ext uri="{FF2B5EF4-FFF2-40B4-BE49-F238E27FC236}">
                <a16:creationId xmlns:a16="http://schemas.microsoft.com/office/drawing/2014/main" id="{E5BE5848-9722-8F16-6D64-A9A6AE8ABF22}"/>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7961396" y="1601905"/>
            <a:ext cx="3744207" cy="2697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7633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66" dirty="0"/>
              <a:t>Introduction</a:t>
            </a:r>
          </a:p>
        </p:txBody>
      </p:sp>
      <p:sp>
        <p:nvSpPr>
          <p:cNvPr id="2" name="Content Placeholder 1"/>
          <p:cNvSpPr>
            <a:spLocks noGrp="1"/>
          </p:cNvSpPr>
          <p:nvPr>
            <p:ph idx="1"/>
          </p:nvPr>
        </p:nvSpPr>
        <p:spPr/>
        <p:txBody>
          <a:bodyPr/>
          <a:lstStyle/>
          <a:p>
            <a:r>
              <a:rPr lang="en-US" dirty="0"/>
              <a:t>Throughout the day, our hands can encounter hazards like:</a:t>
            </a:r>
          </a:p>
          <a:p>
            <a:pPr lvl="1">
              <a:buFont typeface="Arial" panose="020B0604020202020204" pitchFamily="34" charset="0"/>
              <a:buChar char="•"/>
            </a:pPr>
            <a:r>
              <a:rPr lang="en-US" dirty="0"/>
              <a:t>machines with heavy or fast-moving parts that can pinch or grab </a:t>
            </a:r>
          </a:p>
          <a:p>
            <a:pPr lvl="1">
              <a:buFont typeface="Arial" panose="020B0604020202020204" pitchFamily="34" charset="0"/>
              <a:buChar char="•"/>
            </a:pPr>
            <a:r>
              <a:rPr lang="en-US" dirty="0"/>
              <a:t>sharp tools that can cut or puncture</a:t>
            </a:r>
          </a:p>
          <a:p>
            <a:pPr lvl="1">
              <a:buFont typeface="Arial" panose="020B0604020202020204" pitchFamily="34" charset="0"/>
              <a:buChar char="•"/>
            </a:pPr>
            <a:r>
              <a:rPr lang="en-US" dirty="0"/>
              <a:t>corrosive materials that can damage the skin.</a:t>
            </a:r>
          </a:p>
          <a:p>
            <a:pPr lvl="1">
              <a:buFont typeface="Arial" panose="020B0604020202020204" pitchFamily="34" charset="0"/>
              <a:buChar char="•"/>
            </a:pPr>
            <a:endParaRPr lang="en-US" sz="2177" dirty="0"/>
          </a:p>
          <a:p>
            <a:r>
              <a:rPr lang="en-US" dirty="0"/>
              <a:t>Each year, thousands of people suffer unnecessary injuries to their hands, wrists, and fingers.</a:t>
            </a:r>
          </a:p>
          <a:p>
            <a:endParaRPr lang="en-US" dirty="0"/>
          </a:p>
          <a:p>
            <a:r>
              <a:rPr lang="en-US" dirty="0"/>
              <a:t>The initial pain caused by these injuries is often just the beginning of a long ordeal.</a:t>
            </a:r>
          </a:p>
          <a:p>
            <a:endParaRPr lang="en-US" dirty="0"/>
          </a:p>
        </p:txBody>
      </p:sp>
    </p:spTree>
    <p:extLst>
      <p:ext uri="{BB962C8B-B14F-4D97-AF65-F5344CB8AC3E}">
        <p14:creationId xmlns:p14="http://schemas.microsoft.com/office/powerpoint/2010/main" val="25327023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66" dirty="0"/>
              <a:t>Further Reducing the Risk of Injury from Repetitive Motion</a:t>
            </a:r>
          </a:p>
        </p:txBody>
      </p:sp>
      <p:sp>
        <p:nvSpPr>
          <p:cNvPr id="2" name="Content Placeholder 1"/>
          <p:cNvSpPr>
            <a:spLocks noGrp="1"/>
          </p:cNvSpPr>
          <p:nvPr>
            <p:ph idx="1"/>
          </p:nvPr>
        </p:nvSpPr>
        <p:spPr>
          <a:xfrm>
            <a:off x="755073" y="1533012"/>
            <a:ext cx="7660958" cy="4351338"/>
          </a:xfrm>
        </p:spPr>
        <p:txBody>
          <a:bodyPr/>
          <a:lstStyle/>
          <a:p>
            <a:r>
              <a:rPr lang="en-US" dirty="0"/>
              <a:t>To further reduce stress on your </a:t>
            </a:r>
            <a:r>
              <a:rPr lang="en-US" u="sng" dirty="0"/>
              <a:t>wrist</a:t>
            </a:r>
            <a:r>
              <a:rPr lang="en-US" dirty="0"/>
              <a:t>, adjust the angle of your work surface.</a:t>
            </a:r>
          </a:p>
          <a:p>
            <a:endParaRPr lang="en-US" dirty="0"/>
          </a:p>
          <a:p>
            <a:r>
              <a:rPr lang="en-US" dirty="0"/>
              <a:t>This will help you to keep your wrist straight, in what’s called the neutral position.</a:t>
            </a:r>
          </a:p>
          <a:p>
            <a:endParaRPr lang="en-US" sz="2177" dirty="0"/>
          </a:p>
        </p:txBody>
      </p:sp>
      <p:pic>
        <p:nvPicPr>
          <p:cNvPr id="11266" name="Picture 2" descr="How to Prevent Hand Pain and Fatigue: Part 2 — THE KNITTING PT">
            <a:extLst>
              <a:ext uri="{FF2B5EF4-FFF2-40B4-BE49-F238E27FC236}">
                <a16:creationId xmlns:a16="http://schemas.microsoft.com/office/drawing/2014/main" id="{9D00EBDD-1032-CA71-EFE3-B60933C690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1557" y="1653466"/>
            <a:ext cx="2975370" cy="2975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3539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66" dirty="0"/>
              <a:t>Review</a:t>
            </a:r>
          </a:p>
        </p:txBody>
      </p:sp>
      <p:sp>
        <p:nvSpPr>
          <p:cNvPr id="2" name="Content Placeholder 1"/>
          <p:cNvSpPr>
            <a:spLocks noGrp="1"/>
          </p:cNvSpPr>
          <p:nvPr>
            <p:ph idx="1"/>
          </p:nvPr>
        </p:nvSpPr>
        <p:spPr/>
        <p:txBody>
          <a:bodyPr>
            <a:normAutofit/>
          </a:bodyPr>
          <a:lstStyle/>
          <a:p>
            <a:r>
              <a:rPr lang="en-US" dirty="0"/>
              <a:t>Be aware of the hazards in your environment.</a:t>
            </a:r>
          </a:p>
          <a:p>
            <a:endParaRPr lang="en-US" dirty="0"/>
          </a:p>
          <a:p>
            <a:r>
              <a:rPr lang="en-US" dirty="0"/>
              <a:t>Learn how to work safely with the machines and equipment that you use.</a:t>
            </a:r>
          </a:p>
          <a:p>
            <a:endParaRPr lang="en-US" dirty="0"/>
          </a:p>
          <a:p>
            <a:r>
              <a:rPr lang="en-US" dirty="0"/>
              <a:t>Select tools that minimize stress and other hazards. </a:t>
            </a:r>
          </a:p>
          <a:p>
            <a:endParaRPr lang="en-US" dirty="0"/>
          </a:p>
          <a:p>
            <a:r>
              <a:rPr lang="en-US" dirty="0"/>
              <a:t>Use gloves and other protective equipment when needed.</a:t>
            </a:r>
          </a:p>
          <a:p>
            <a:endParaRPr lang="en-US" dirty="0"/>
          </a:p>
          <a:p>
            <a:r>
              <a:rPr lang="en-US" dirty="0"/>
              <a:t>Avoid repetitive motions that can lead to ergonomic problems.</a:t>
            </a:r>
          </a:p>
          <a:p>
            <a:endParaRPr lang="en-US" sz="2177" dirty="0"/>
          </a:p>
        </p:txBody>
      </p:sp>
    </p:spTree>
    <p:extLst>
      <p:ext uri="{BB962C8B-B14F-4D97-AF65-F5344CB8AC3E}">
        <p14:creationId xmlns:p14="http://schemas.microsoft.com/office/powerpoint/2010/main" val="6023672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8781" y="208655"/>
            <a:ext cx="10972801" cy="1142970"/>
          </a:xfrm>
        </p:spPr>
        <p:txBody>
          <a:bodyPr/>
          <a:lstStyle/>
          <a:p>
            <a:r>
              <a:rPr lang="en-US" sz="3992" dirty="0"/>
              <a:t>Questions?</a:t>
            </a:r>
          </a:p>
        </p:txBody>
      </p:sp>
    </p:spTree>
    <p:extLst>
      <p:ext uri="{BB962C8B-B14F-4D97-AF65-F5344CB8AC3E}">
        <p14:creationId xmlns:p14="http://schemas.microsoft.com/office/powerpoint/2010/main" val="4117867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66" dirty="0"/>
              <a:t>Prolonged Recovery and Lost Production Time</a:t>
            </a:r>
          </a:p>
        </p:txBody>
      </p:sp>
      <p:sp>
        <p:nvSpPr>
          <p:cNvPr id="2" name="Content Placeholder 1"/>
          <p:cNvSpPr>
            <a:spLocks noGrp="1"/>
          </p:cNvSpPr>
          <p:nvPr>
            <p:ph sz="half" idx="1"/>
          </p:nvPr>
        </p:nvSpPr>
        <p:spPr/>
        <p:txBody>
          <a:bodyPr/>
          <a:lstStyle/>
          <a:p>
            <a:r>
              <a:rPr lang="en-US" dirty="0"/>
              <a:t>Treatment can be followed by a prolonged recovery period … with many hours of physical rehabilitation.</a:t>
            </a:r>
          </a:p>
          <a:p>
            <a:endParaRPr lang="en-US" dirty="0"/>
          </a:p>
          <a:p>
            <a:r>
              <a:rPr lang="en-US" dirty="0"/>
              <a:t>And after recovering from an accident, we often work harder to make up for production time that was lost while we were away.</a:t>
            </a:r>
          </a:p>
        </p:txBody>
      </p:sp>
      <p:pic>
        <p:nvPicPr>
          <p:cNvPr id="2050" name="Picture 2" descr="What is Hand Therapy? | Orthopedic Blog | OrthoCarolina">
            <a:extLst>
              <a:ext uri="{FF2B5EF4-FFF2-40B4-BE49-F238E27FC236}">
                <a16:creationId xmlns:a16="http://schemas.microsoft.com/office/drawing/2014/main" id="{674ED4A1-F5EA-C10F-A819-3BDF94A90911}"/>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344096" y="1600254"/>
            <a:ext cx="5384584" cy="4038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6310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66" dirty="0"/>
              <a:t>How the Hand Works</a:t>
            </a:r>
          </a:p>
        </p:txBody>
      </p:sp>
      <p:sp>
        <p:nvSpPr>
          <p:cNvPr id="2" name="Content Placeholder 1"/>
          <p:cNvSpPr>
            <a:spLocks noGrp="1"/>
          </p:cNvSpPr>
          <p:nvPr>
            <p:ph sz="half" idx="1"/>
          </p:nvPr>
        </p:nvSpPr>
        <p:spPr>
          <a:xfrm>
            <a:off x="609602" y="1600254"/>
            <a:ext cx="6821008" cy="4525844"/>
          </a:xfrm>
        </p:spPr>
        <p:txBody>
          <a:bodyPr>
            <a:normAutofit fontScale="92500" lnSpcReduction="20000"/>
          </a:bodyPr>
          <a:lstStyle/>
          <a:p>
            <a:r>
              <a:rPr lang="en-US" dirty="0"/>
              <a:t>Our hands comprise a complex system of bones, soft tissue, and skin, which gives them strength and flexibility.</a:t>
            </a:r>
          </a:p>
          <a:p>
            <a:endParaRPr lang="en-US" dirty="0"/>
          </a:p>
          <a:p>
            <a:r>
              <a:rPr lang="en-US" dirty="0"/>
              <a:t>Each hand has 27 bones that form the wrist, palm, and fingers.</a:t>
            </a:r>
          </a:p>
          <a:p>
            <a:endParaRPr lang="en-US" dirty="0"/>
          </a:p>
          <a:p>
            <a:r>
              <a:rPr lang="en-US" dirty="0"/>
              <a:t>The soft tissue – muscles, ligaments, tendons, and nerves – bind the bones together, giving the hand power, the ability to move, and sensation.</a:t>
            </a:r>
          </a:p>
          <a:p>
            <a:endParaRPr lang="en-US" dirty="0"/>
          </a:p>
          <a:p>
            <a:r>
              <a:rPr lang="en-US" dirty="0"/>
              <a:t>Skin provides the hand with a protective cover that holds this well-designed system together.</a:t>
            </a:r>
          </a:p>
        </p:txBody>
      </p:sp>
      <p:pic>
        <p:nvPicPr>
          <p:cNvPr id="3074" name="Picture 2" descr="Human hand skeleton with selected bones and muscles identified. | Download  Scientific Diagram">
            <a:extLst>
              <a:ext uri="{FF2B5EF4-FFF2-40B4-BE49-F238E27FC236}">
                <a16:creationId xmlns:a16="http://schemas.microsoft.com/office/drawing/2014/main" id="{B3F74519-88D3-713C-C1EB-8D12CE17CC61}"/>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788033" y="1165862"/>
            <a:ext cx="3462947" cy="4526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8397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66" dirty="0"/>
              <a:t>Efficient Hands</a:t>
            </a:r>
          </a:p>
        </p:txBody>
      </p:sp>
      <p:sp>
        <p:nvSpPr>
          <p:cNvPr id="2" name="Content Placeholder 1"/>
          <p:cNvSpPr>
            <a:spLocks noGrp="1"/>
          </p:cNvSpPr>
          <p:nvPr>
            <p:ph idx="1"/>
          </p:nvPr>
        </p:nvSpPr>
        <p:spPr/>
        <p:txBody>
          <a:bodyPr>
            <a:normAutofit/>
          </a:bodyPr>
          <a:lstStyle/>
          <a:p>
            <a:r>
              <a:rPr lang="en-US" dirty="0"/>
              <a:t>The way the human hand is constructed allows us to work very efficiently.</a:t>
            </a:r>
          </a:p>
          <a:p>
            <a:endParaRPr lang="en-US" dirty="0"/>
          </a:p>
          <a:p>
            <a:r>
              <a:rPr lang="en-US" dirty="0"/>
              <a:t>The hand’s nerve system is so refined that we can perform tasks by touch alone—without relying on our eyesight.</a:t>
            </a:r>
          </a:p>
        </p:txBody>
      </p:sp>
    </p:spTree>
    <p:extLst>
      <p:ext uri="{BB962C8B-B14F-4D97-AF65-F5344CB8AC3E}">
        <p14:creationId xmlns:p14="http://schemas.microsoft.com/office/powerpoint/2010/main" val="1746140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66" dirty="0"/>
              <a:t>Adjustable Positions</a:t>
            </a:r>
          </a:p>
        </p:txBody>
      </p:sp>
      <p:sp>
        <p:nvSpPr>
          <p:cNvPr id="2" name="Content Placeholder 1"/>
          <p:cNvSpPr>
            <a:spLocks noGrp="1"/>
          </p:cNvSpPr>
          <p:nvPr>
            <p:ph idx="1"/>
          </p:nvPr>
        </p:nvSpPr>
        <p:spPr/>
        <p:txBody>
          <a:bodyPr/>
          <a:lstStyle/>
          <a:p>
            <a:r>
              <a:rPr lang="en-US" dirty="0"/>
              <a:t>Our hands also easily adjust to different positions so we can perform our work most effectively.</a:t>
            </a:r>
          </a:p>
          <a:p>
            <a:endParaRPr lang="en-US" dirty="0"/>
          </a:p>
        </p:txBody>
      </p:sp>
      <p:pic>
        <p:nvPicPr>
          <p:cNvPr id="4098" name="Picture 2" descr="Hands Different Positions Photos and Images | Shutterstock">
            <a:extLst>
              <a:ext uri="{FF2B5EF4-FFF2-40B4-BE49-F238E27FC236}">
                <a16:creationId xmlns:a16="http://schemas.microsoft.com/office/drawing/2014/main" id="{70A6BEC5-2687-BCDC-3D08-95DF94CE0B0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603"/>
          <a:stretch/>
        </p:blipFill>
        <p:spPr bwMode="auto">
          <a:xfrm>
            <a:off x="3002637" y="3331390"/>
            <a:ext cx="6186727" cy="2283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8939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4" y="274721"/>
            <a:ext cx="10972801" cy="1142970"/>
          </a:xfrm>
        </p:spPr>
        <p:txBody>
          <a:bodyPr>
            <a:normAutofit/>
          </a:bodyPr>
          <a:lstStyle/>
          <a:p>
            <a:r>
              <a:rPr lang="en-US" sz="3266" dirty="0"/>
              <a:t>Gripping Action</a:t>
            </a:r>
          </a:p>
        </p:txBody>
      </p:sp>
      <p:sp>
        <p:nvSpPr>
          <p:cNvPr id="2" name="Content Placeholder 1"/>
          <p:cNvSpPr>
            <a:spLocks noGrp="1"/>
          </p:cNvSpPr>
          <p:nvPr>
            <p:ph type="body" sz="half" idx="1"/>
          </p:nvPr>
        </p:nvSpPr>
        <p:spPr>
          <a:xfrm>
            <a:off x="609603" y="1600254"/>
            <a:ext cx="5924362" cy="4525844"/>
          </a:xfrm>
        </p:spPr>
        <p:txBody>
          <a:bodyPr>
            <a:normAutofit/>
          </a:bodyPr>
          <a:lstStyle/>
          <a:p>
            <a:r>
              <a:rPr lang="en-US" dirty="0"/>
              <a:t>The power and precision grips are just two of the various grips that we use to get our work done.</a:t>
            </a:r>
          </a:p>
          <a:p>
            <a:endParaRPr lang="en-US" dirty="0"/>
          </a:p>
          <a:p>
            <a:r>
              <a:rPr lang="en-US" dirty="0"/>
              <a:t> Our hands' ability to adapt to different work situations is one of the things that makes them so useful!</a:t>
            </a:r>
          </a:p>
          <a:p>
            <a:pPr marL="0" indent="0">
              <a:buNone/>
            </a:pPr>
            <a:endParaRPr lang="en-US" dirty="0"/>
          </a:p>
        </p:txBody>
      </p:sp>
      <p:pic>
        <p:nvPicPr>
          <p:cNvPr id="5126" name="Picture 6" descr="A Frontline Medical Perspective on Workplace Hand Injuries -- Occupational  Health &amp; Safety">
            <a:extLst>
              <a:ext uri="{FF2B5EF4-FFF2-40B4-BE49-F238E27FC236}">
                <a16:creationId xmlns:a16="http://schemas.microsoft.com/office/drawing/2014/main" id="{6866C6E6-5728-A4E2-D3B4-54B33888174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998713" y="1667985"/>
            <a:ext cx="4021857" cy="3522031"/>
          </a:xfrm>
          <a:prstGeom prst="rect">
            <a:avLst/>
          </a:prstGeom>
          <a:solidFill>
            <a:srgbClr val="FFFFFF"/>
          </a:solidFill>
        </p:spPr>
      </p:pic>
    </p:spTree>
    <p:extLst>
      <p:ext uri="{BB962C8B-B14F-4D97-AF65-F5344CB8AC3E}">
        <p14:creationId xmlns:p14="http://schemas.microsoft.com/office/powerpoint/2010/main" val="29445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58DA6-0CDE-4413-F7B4-958CAB98A575}"/>
              </a:ext>
            </a:extLst>
          </p:cNvPr>
          <p:cNvSpPr>
            <a:spLocks noGrp="1"/>
          </p:cNvSpPr>
          <p:nvPr>
            <p:ph type="title"/>
          </p:nvPr>
        </p:nvSpPr>
        <p:spPr/>
        <p:txBody>
          <a:bodyPr/>
          <a:lstStyle/>
          <a:p>
            <a:r>
              <a:rPr lang="en-US" sz="3266" dirty="0"/>
              <a:t>Power Grip</a:t>
            </a:r>
          </a:p>
        </p:txBody>
      </p:sp>
      <p:sp>
        <p:nvSpPr>
          <p:cNvPr id="3" name="Content Placeholder 2">
            <a:extLst>
              <a:ext uri="{FF2B5EF4-FFF2-40B4-BE49-F238E27FC236}">
                <a16:creationId xmlns:a16="http://schemas.microsoft.com/office/drawing/2014/main" id="{0A06DF67-69B1-E0AE-5E00-664F7C8706FF}"/>
              </a:ext>
            </a:extLst>
          </p:cNvPr>
          <p:cNvSpPr>
            <a:spLocks noGrp="1"/>
          </p:cNvSpPr>
          <p:nvPr>
            <p:ph sz="half" idx="1"/>
          </p:nvPr>
        </p:nvSpPr>
        <p:spPr/>
        <p:txBody>
          <a:bodyPr/>
          <a:lstStyle/>
          <a:p>
            <a:r>
              <a:rPr lang="en-US" dirty="0"/>
              <a:t>We can form a powerful grip by curling our fingers and thumb around an object. </a:t>
            </a:r>
          </a:p>
          <a:p>
            <a:endParaRPr lang="en-US" dirty="0"/>
          </a:p>
          <a:p>
            <a:r>
              <a:rPr lang="en-US" dirty="0"/>
              <a:t>Grasping an object with the entire hand distributes the object’s weight evenly over the muscles and tendons and allows the forearms to help with the load.</a:t>
            </a:r>
          </a:p>
          <a:p>
            <a:endParaRPr lang="en-US" dirty="0"/>
          </a:p>
        </p:txBody>
      </p:sp>
      <p:pic>
        <p:nvPicPr>
          <p:cNvPr id="6146" name="Picture 2" descr="Power Grip Exerciser">
            <a:extLst>
              <a:ext uri="{FF2B5EF4-FFF2-40B4-BE49-F238E27FC236}">
                <a16:creationId xmlns:a16="http://schemas.microsoft.com/office/drawing/2014/main" id="{9FF478CE-6555-241F-AD8A-BF94ED92AF32}"/>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914633" y="1417691"/>
            <a:ext cx="3897123" cy="4526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6863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59</TotalTime>
  <Words>1841</Words>
  <Application>Microsoft Office PowerPoint</Application>
  <PresentationFormat>Widescreen</PresentationFormat>
  <Paragraphs>174</Paragraphs>
  <Slides>32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Aptos</vt:lpstr>
      <vt:lpstr>Arial</vt:lpstr>
      <vt:lpstr>Calibri</vt:lpstr>
      <vt:lpstr>Office Theme</vt:lpstr>
      <vt:lpstr>Hand Safety</vt:lpstr>
      <vt:lpstr>Disclaimer</vt:lpstr>
      <vt:lpstr>Introduction</vt:lpstr>
      <vt:lpstr>Prolonged Recovery and Lost Production Time</vt:lpstr>
      <vt:lpstr>How the Hand Works</vt:lpstr>
      <vt:lpstr>Efficient Hands</vt:lpstr>
      <vt:lpstr>Adjustable Positions</vt:lpstr>
      <vt:lpstr>Gripping Action</vt:lpstr>
      <vt:lpstr>Power Grip</vt:lpstr>
      <vt:lpstr>Precision Grip</vt:lpstr>
      <vt:lpstr>Safety First</vt:lpstr>
      <vt:lpstr>A Few Hazards to Watch Out For</vt:lpstr>
      <vt:lpstr>Tips on Staying Safe</vt:lpstr>
      <vt:lpstr>Choosing Tool Handles</vt:lpstr>
      <vt:lpstr>Positioning of Trigger Switches</vt:lpstr>
      <vt:lpstr>Tools that Cause Vibration</vt:lpstr>
      <vt:lpstr>Gloves</vt:lpstr>
      <vt:lpstr>Gloves</vt:lpstr>
      <vt:lpstr>Gloves</vt:lpstr>
      <vt:lpstr>Inspecting Gloves for Damage</vt:lpstr>
      <vt:lpstr>Fits Like a Glove</vt:lpstr>
      <vt:lpstr>Caring for Your PPE</vt:lpstr>
      <vt:lpstr>Other PPE</vt:lpstr>
      <vt:lpstr>Barrier Creams</vt:lpstr>
      <vt:lpstr>Ergonomic Hazards to Hands</vt:lpstr>
      <vt:lpstr>Repetitive Jobs</vt:lpstr>
      <vt:lpstr>Long-Term Effects</vt:lpstr>
      <vt:lpstr>Reducing the Risk</vt:lpstr>
      <vt:lpstr>Keeping Things Within Reach</vt:lpstr>
      <vt:lpstr>Further Reducing the Risk of Injury from Repetitive Motion</vt:lpstr>
      <vt:lpstr>Review</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Terry Swinson</dc:creator>
  <cp:lastModifiedBy>Terry Swinson</cp:lastModifiedBy>
  <cp:revision>2</cp:revision>
  <dcterms:created xsi:type="dcterms:W3CDTF">2024-07-26T11:22:06Z</dcterms:created>
  <dcterms:modified xsi:type="dcterms:W3CDTF">2024-07-31T18:22:23Z</dcterms:modified>
</cp:coreProperties>
</file>