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442" r:id="rId4"/>
    <p:sldId id="262" r:id="rId5"/>
    <p:sldId id="263" r:id="rId6"/>
    <p:sldId id="261" r:id="rId7"/>
    <p:sldId id="307" r:id="rId8"/>
    <p:sldId id="434" r:id="rId9"/>
    <p:sldId id="306" r:id="rId10"/>
    <p:sldId id="435" r:id="rId11"/>
    <p:sldId id="309" r:id="rId12"/>
    <p:sldId id="1563" r:id="rId13"/>
    <p:sldId id="438" r:id="rId14"/>
    <p:sldId id="439" r:id="rId15"/>
    <p:sldId id="267" r:id="rId16"/>
    <p:sldId id="305" r:id="rId17"/>
    <p:sldId id="440" r:id="rId18"/>
    <p:sldId id="430" r:id="rId19"/>
    <p:sldId id="258" r:id="rId20"/>
    <p:sldId id="31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C97DA-DF68-478F-A83F-90FC5811DFA8}" v="20" dt="2024-08-02T14:41:34.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3" d="100"/>
          <a:sy n="103" d="100"/>
        </p:scale>
        <p:origin x="192" y="2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Swinson" userId="558eb959-6972-44ad-8e3b-3c048ec5d3d0" providerId="ADAL" clId="{24EC97DA-DF68-478F-A83F-90FC5811DFA8}"/>
    <pc:docChg chg="undo custSel addSld delSld modSld">
      <pc:chgData name="Terry Swinson" userId="558eb959-6972-44ad-8e3b-3c048ec5d3d0" providerId="ADAL" clId="{24EC97DA-DF68-478F-A83F-90FC5811DFA8}" dt="2024-08-02T14:44:22.985" v="94" actId="207"/>
      <pc:docMkLst>
        <pc:docMk/>
      </pc:docMkLst>
      <pc:sldChg chg="modSp mod">
        <pc:chgData name="Terry Swinson" userId="558eb959-6972-44ad-8e3b-3c048ec5d3d0" providerId="ADAL" clId="{24EC97DA-DF68-478F-A83F-90FC5811DFA8}" dt="2024-08-02T13:35:06" v="41" actId="20577"/>
        <pc:sldMkLst>
          <pc:docMk/>
          <pc:sldMk cId="1027902272" sldId="256"/>
        </pc:sldMkLst>
        <pc:spChg chg="mod">
          <ac:chgData name="Terry Swinson" userId="558eb959-6972-44ad-8e3b-3c048ec5d3d0" providerId="ADAL" clId="{24EC97DA-DF68-478F-A83F-90FC5811DFA8}" dt="2024-08-02T13:35:06" v="41" actId="20577"/>
          <ac:spMkLst>
            <pc:docMk/>
            <pc:sldMk cId="1027902272" sldId="256"/>
            <ac:spMk id="2" creationId="{DE79A6E5-BA26-8EFF-C985-8EA0CD775018}"/>
          </ac:spMkLst>
        </pc:spChg>
      </pc:sldChg>
      <pc:sldChg chg="modSp add mod">
        <pc:chgData name="Terry Swinson" userId="558eb959-6972-44ad-8e3b-3c048ec5d3d0" providerId="ADAL" clId="{24EC97DA-DF68-478F-A83F-90FC5811DFA8}" dt="2024-08-02T14:43:53.612" v="87" actId="1076"/>
        <pc:sldMkLst>
          <pc:docMk/>
          <pc:sldMk cId="1393072945" sldId="258"/>
        </pc:sldMkLst>
        <pc:spChg chg="mod">
          <ac:chgData name="Terry Swinson" userId="558eb959-6972-44ad-8e3b-3c048ec5d3d0" providerId="ADAL" clId="{24EC97DA-DF68-478F-A83F-90FC5811DFA8}" dt="2024-08-02T14:43:53.612" v="87" actId="1076"/>
          <ac:spMkLst>
            <pc:docMk/>
            <pc:sldMk cId="1393072945" sldId="258"/>
            <ac:spMk id="2" creationId="{00000000-0000-0000-0000-000000000000}"/>
          </ac:spMkLst>
        </pc:spChg>
      </pc:sldChg>
      <pc:sldChg chg="add del">
        <pc:chgData name="Terry Swinson" userId="558eb959-6972-44ad-8e3b-3c048ec5d3d0" providerId="ADAL" clId="{24EC97DA-DF68-478F-A83F-90FC5811DFA8}" dt="2024-08-02T13:35:10.573" v="42" actId="2696"/>
        <pc:sldMkLst>
          <pc:docMk/>
          <pc:sldMk cId="3695516098" sldId="259"/>
        </pc:sldMkLst>
      </pc:sldChg>
      <pc:sldChg chg="add del">
        <pc:chgData name="Terry Swinson" userId="558eb959-6972-44ad-8e3b-3c048ec5d3d0" providerId="ADAL" clId="{24EC97DA-DF68-478F-A83F-90FC5811DFA8}" dt="2024-08-02T13:35:13.347" v="43" actId="2696"/>
        <pc:sldMkLst>
          <pc:docMk/>
          <pc:sldMk cId="3390186952" sldId="260"/>
        </pc:sldMkLst>
      </pc:sldChg>
      <pc:sldChg chg="add setBg">
        <pc:chgData name="Terry Swinson" userId="558eb959-6972-44ad-8e3b-3c048ec5d3d0" providerId="ADAL" clId="{24EC97DA-DF68-478F-A83F-90FC5811DFA8}" dt="2024-08-02T14:41:34.403" v="86"/>
        <pc:sldMkLst>
          <pc:docMk/>
          <pc:sldMk cId="3684705185" sldId="261"/>
        </pc:sldMkLst>
      </pc:sldChg>
      <pc:sldChg chg="modSp add mod">
        <pc:chgData name="Terry Swinson" userId="558eb959-6972-44ad-8e3b-3c048ec5d3d0" providerId="ADAL" clId="{24EC97DA-DF68-478F-A83F-90FC5811DFA8}" dt="2024-08-02T13:35:54.113" v="44" actId="1076"/>
        <pc:sldMkLst>
          <pc:docMk/>
          <pc:sldMk cId="3022095556" sldId="262"/>
        </pc:sldMkLst>
        <pc:grpChg chg="mod">
          <ac:chgData name="Terry Swinson" userId="558eb959-6972-44ad-8e3b-3c048ec5d3d0" providerId="ADAL" clId="{24EC97DA-DF68-478F-A83F-90FC5811DFA8}" dt="2024-08-02T13:35:54.113" v="44" actId="1076"/>
          <ac:grpSpMkLst>
            <pc:docMk/>
            <pc:sldMk cId="3022095556" sldId="262"/>
            <ac:grpSpMk id="5" creationId="{00000000-0000-0000-0000-000000000000}"/>
          </ac:grpSpMkLst>
        </pc:grpChg>
      </pc:sldChg>
      <pc:sldChg chg="addSp delSp modSp add del mod setBg">
        <pc:chgData name="Terry Swinson" userId="558eb959-6972-44ad-8e3b-3c048ec5d3d0" providerId="ADAL" clId="{24EC97DA-DF68-478F-A83F-90FC5811DFA8}" dt="2024-08-02T14:40:42.020" v="82"/>
        <pc:sldMkLst>
          <pc:docMk/>
          <pc:sldMk cId="664749288" sldId="263"/>
        </pc:sldMkLst>
        <pc:spChg chg="mod">
          <ac:chgData name="Terry Swinson" userId="558eb959-6972-44ad-8e3b-3c048ec5d3d0" providerId="ADAL" clId="{24EC97DA-DF68-478F-A83F-90FC5811DFA8}" dt="2024-08-02T14:38:54.036" v="65" actId="26606"/>
          <ac:spMkLst>
            <pc:docMk/>
            <pc:sldMk cId="664749288" sldId="263"/>
            <ac:spMk id="2" creationId="{00000000-0000-0000-0000-000000000000}"/>
          </ac:spMkLst>
        </pc:spChg>
        <pc:spChg chg="add del mod">
          <ac:chgData name="Terry Swinson" userId="558eb959-6972-44ad-8e3b-3c048ec5d3d0" providerId="ADAL" clId="{24EC97DA-DF68-478F-A83F-90FC5811DFA8}" dt="2024-08-02T13:42:26.837" v="55" actId="478"/>
          <ac:spMkLst>
            <pc:docMk/>
            <pc:sldMk cId="664749288" sldId="263"/>
            <ac:spMk id="5" creationId="{CE424509-A734-B54E-483F-F7D007EA4F2F}"/>
          </ac:spMkLst>
        </pc:spChg>
        <pc:grpChg chg="add del">
          <ac:chgData name="Terry Swinson" userId="558eb959-6972-44ad-8e3b-3c048ec5d3d0" providerId="ADAL" clId="{24EC97DA-DF68-478F-A83F-90FC5811DFA8}" dt="2024-08-02T14:38:54.036" v="65" actId="26606"/>
          <ac:grpSpMkLst>
            <pc:docMk/>
            <pc:sldMk cId="664749288" sldId="263"/>
            <ac:grpSpMk id="12" creationId="{6E61B563-A4B2-5783-81AF-A2A053D74769}"/>
          </ac:grpSpMkLst>
        </pc:grpChg>
        <pc:picChg chg="add del mod">
          <ac:chgData name="Terry Swinson" userId="558eb959-6972-44ad-8e3b-3c048ec5d3d0" providerId="ADAL" clId="{24EC97DA-DF68-478F-A83F-90FC5811DFA8}" dt="2024-08-02T13:42:29.855" v="56" actId="478"/>
          <ac:picMkLst>
            <pc:docMk/>
            <pc:sldMk cId="664749288" sldId="263"/>
            <ac:picMk id="3" creationId="{8B53EA60-8C32-F73A-6743-A0DF1E5481E0}"/>
          </ac:picMkLst>
        </pc:picChg>
        <pc:picChg chg="add del mod">
          <ac:chgData name="Terry Swinson" userId="558eb959-6972-44ad-8e3b-3c048ec5d3d0" providerId="ADAL" clId="{24EC97DA-DF68-478F-A83F-90FC5811DFA8}" dt="2024-08-02T14:39:46.992" v="71" actId="478"/>
          <ac:picMkLst>
            <pc:docMk/>
            <pc:sldMk cId="664749288" sldId="263"/>
            <ac:picMk id="7" creationId="{CD9EC549-CF05-9CE3-F79C-D66C20F0AE66}"/>
          </ac:picMkLst>
        </pc:picChg>
        <pc:picChg chg="add del mod">
          <ac:chgData name="Terry Swinson" userId="558eb959-6972-44ad-8e3b-3c048ec5d3d0" providerId="ADAL" clId="{24EC97DA-DF68-478F-A83F-90FC5811DFA8}" dt="2024-08-02T14:39:57.754" v="77" actId="478"/>
          <ac:picMkLst>
            <pc:docMk/>
            <pc:sldMk cId="664749288" sldId="263"/>
            <ac:picMk id="1026" creationId="{A14A9853-0456-E34F-7517-E18B2519B846}"/>
          </ac:picMkLst>
        </pc:picChg>
      </pc:sldChg>
      <pc:sldChg chg="addSp modSp add mod setBg">
        <pc:chgData name="Terry Swinson" userId="558eb959-6972-44ad-8e3b-3c048ec5d3d0" providerId="ADAL" clId="{24EC97DA-DF68-478F-A83F-90FC5811DFA8}" dt="2024-08-02T13:42:16.251" v="54" actId="167"/>
        <pc:sldMkLst>
          <pc:docMk/>
          <pc:sldMk cId="916682948" sldId="267"/>
        </pc:sldMkLst>
        <pc:picChg chg="add mod ord">
          <ac:chgData name="Terry Swinson" userId="558eb959-6972-44ad-8e3b-3c048ec5d3d0" providerId="ADAL" clId="{24EC97DA-DF68-478F-A83F-90FC5811DFA8}" dt="2024-08-02T13:42:16.251" v="54" actId="167"/>
          <ac:picMkLst>
            <pc:docMk/>
            <pc:sldMk cId="916682948" sldId="267"/>
            <ac:picMk id="2" creationId="{40B94338-67A5-ADF0-ECC2-C4EB9190BC02}"/>
          </ac:picMkLst>
        </pc:picChg>
      </pc:sldChg>
      <pc:sldChg chg="add">
        <pc:chgData name="Terry Swinson" userId="558eb959-6972-44ad-8e3b-3c048ec5d3d0" providerId="ADAL" clId="{24EC97DA-DF68-478F-A83F-90FC5811DFA8}" dt="2024-08-02T13:34:15.335" v="0"/>
        <pc:sldMkLst>
          <pc:docMk/>
          <pc:sldMk cId="1955764892" sldId="305"/>
        </pc:sldMkLst>
      </pc:sldChg>
      <pc:sldChg chg="add">
        <pc:chgData name="Terry Swinson" userId="558eb959-6972-44ad-8e3b-3c048ec5d3d0" providerId="ADAL" clId="{24EC97DA-DF68-478F-A83F-90FC5811DFA8}" dt="2024-08-02T13:34:15.335" v="0"/>
        <pc:sldMkLst>
          <pc:docMk/>
          <pc:sldMk cId="205368183" sldId="306"/>
        </pc:sldMkLst>
      </pc:sldChg>
      <pc:sldChg chg="add">
        <pc:chgData name="Terry Swinson" userId="558eb959-6972-44ad-8e3b-3c048ec5d3d0" providerId="ADAL" clId="{24EC97DA-DF68-478F-A83F-90FC5811DFA8}" dt="2024-08-02T13:34:15.335" v="0"/>
        <pc:sldMkLst>
          <pc:docMk/>
          <pc:sldMk cId="1376236657" sldId="307"/>
        </pc:sldMkLst>
      </pc:sldChg>
      <pc:sldChg chg="add">
        <pc:chgData name="Terry Swinson" userId="558eb959-6972-44ad-8e3b-3c048ec5d3d0" providerId="ADAL" clId="{24EC97DA-DF68-478F-A83F-90FC5811DFA8}" dt="2024-08-02T13:34:15.335" v="0"/>
        <pc:sldMkLst>
          <pc:docMk/>
          <pc:sldMk cId="1697703322" sldId="309"/>
        </pc:sldMkLst>
      </pc:sldChg>
      <pc:sldChg chg="add">
        <pc:chgData name="Terry Swinson" userId="558eb959-6972-44ad-8e3b-3c048ec5d3d0" providerId="ADAL" clId="{24EC97DA-DF68-478F-A83F-90FC5811DFA8}" dt="2024-08-02T13:34:15.335" v="0"/>
        <pc:sldMkLst>
          <pc:docMk/>
          <pc:sldMk cId="3529907103" sldId="319"/>
        </pc:sldMkLst>
      </pc:sldChg>
      <pc:sldChg chg="modSp add mod">
        <pc:chgData name="Terry Swinson" userId="558eb959-6972-44ad-8e3b-3c048ec5d3d0" providerId="ADAL" clId="{24EC97DA-DF68-478F-A83F-90FC5811DFA8}" dt="2024-08-02T14:44:22.985" v="94" actId="207"/>
        <pc:sldMkLst>
          <pc:docMk/>
          <pc:sldMk cId="968530908" sldId="430"/>
        </pc:sldMkLst>
        <pc:spChg chg="mod">
          <ac:chgData name="Terry Swinson" userId="558eb959-6972-44ad-8e3b-3c048ec5d3d0" providerId="ADAL" clId="{24EC97DA-DF68-478F-A83F-90FC5811DFA8}" dt="2024-08-02T14:44:00.468" v="88" actId="1076"/>
          <ac:spMkLst>
            <pc:docMk/>
            <pc:sldMk cId="968530908" sldId="430"/>
            <ac:spMk id="2" creationId="{00000000-0000-0000-0000-000000000000}"/>
          </ac:spMkLst>
        </pc:spChg>
        <pc:spChg chg="mod">
          <ac:chgData name="Terry Swinson" userId="558eb959-6972-44ad-8e3b-3c048ec5d3d0" providerId="ADAL" clId="{24EC97DA-DF68-478F-A83F-90FC5811DFA8}" dt="2024-08-02T14:44:19.669" v="92" actId="207"/>
          <ac:spMkLst>
            <pc:docMk/>
            <pc:sldMk cId="968530908" sldId="430"/>
            <ac:spMk id="5" creationId="{00000000-0000-0000-0000-000000000000}"/>
          </ac:spMkLst>
        </pc:spChg>
        <pc:spChg chg="mod">
          <ac:chgData name="Terry Swinson" userId="558eb959-6972-44ad-8e3b-3c048ec5d3d0" providerId="ADAL" clId="{24EC97DA-DF68-478F-A83F-90FC5811DFA8}" dt="2024-08-02T14:44:16.501" v="90" actId="207"/>
          <ac:spMkLst>
            <pc:docMk/>
            <pc:sldMk cId="968530908" sldId="430"/>
            <ac:spMk id="7" creationId="{00000000-0000-0000-0000-000000000000}"/>
          </ac:spMkLst>
        </pc:spChg>
        <pc:spChg chg="mod">
          <ac:chgData name="Terry Swinson" userId="558eb959-6972-44ad-8e3b-3c048ec5d3d0" providerId="ADAL" clId="{24EC97DA-DF68-478F-A83F-90FC5811DFA8}" dt="2024-08-02T14:44:16.501" v="90" actId="207"/>
          <ac:spMkLst>
            <pc:docMk/>
            <pc:sldMk cId="968530908" sldId="430"/>
            <ac:spMk id="8" creationId="{00000000-0000-0000-0000-000000000000}"/>
          </ac:spMkLst>
        </pc:spChg>
        <pc:spChg chg="mod">
          <ac:chgData name="Terry Swinson" userId="558eb959-6972-44ad-8e3b-3c048ec5d3d0" providerId="ADAL" clId="{24EC97DA-DF68-478F-A83F-90FC5811DFA8}" dt="2024-08-02T14:44:16.501" v="90" actId="207"/>
          <ac:spMkLst>
            <pc:docMk/>
            <pc:sldMk cId="968530908" sldId="430"/>
            <ac:spMk id="9" creationId="{00000000-0000-0000-0000-000000000000}"/>
          </ac:spMkLst>
        </pc:spChg>
        <pc:spChg chg="mod">
          <ac:chgData name="Terry Swinson" userId="558eb959-6972-44ad-8e3b-3c048ec5d3d0" providerId="ADAL" clId="{24EC97DA-DF68-478F-A83F-90FC5811DFA8}" dt="2024-08-02T14:44:22.985" v="94" actId="207"/>
          <ac:spMkLst>
            <pc:docMk/>
            <pc:sldMk cId="968530908" sldId="430"/>
            <ac:spMk id="10" creationId="{00000000-0000-0000-0000-000000000000}"/>
          </ac:spMkLst>
        </pc:spChg>
        <pc:grpChg chg="mod">
          <ac:chgData name="Terry Swinson" userId="558eb959-6972-44ad-8e3b-3c048ec5d3d0" providerId="ADAL" clId="{24EC97DA-DF68-478F-A83F-90FC5811DFA8}" dt="2024-08-02T14:44:11.471" v="89" actId="207"/>
          <ac:grpSpMkLst>
            <pc:docMk/>
            <pc:sldMk cId="968530908" sldId="430"/>
            <ac:grpSpMk id="3" creationId="{00000000-0000-0000-0000-000000000000}"/>
          </ac:grpSpMkLst>
        </pc:grpChg>
      </pc:sldChg>
      <pc:sldChg chg="add">
        <pc:chgData name="Terry Swinson" userId="558eb959-6972-44ad-8e3b-3c048ec5d3d0" providerId="ADAL" clId="{24EC97DA-DF68-478F-A83F-90FC5811DFA8}" dt="2024-08-02T13:34:15.335" v="0"/>
        <pc:sldMkLst>
          <pc:docMk/>
          <pc:sldMk cId="2628134459" sldId="434"/>
        </pc:sldMkLst>
      </pc:sldChg>
      <pc:sldChg chg="add">
        <pc:chgData name="Terry Swinson" userId="558eb959-6972-44ad-8e3b-3c048ec5d3d0" providerId="ADAL" clId="{24EC97DA-DF68-478F-A83F-90FC5811DFA8}" dt="2024-08-02T13:34:15.335" v="0"/>
        <pc:sldMkLst>
          <pc:docMk/>
          <pc:sldMk cId="3816737978" sldId="435"/>
        </pc:sldMkLst>
      </pc:sldChg>
      <pc:sldChg chg="add">
        <pc:chgData name="Terry Swinson" userId="558eb959-6972-44ad-8e3b-3c048ec5d3d0" providerId="ADAL" clId="{24EC97DA-DF68-478F-A83F-90FC5811DFA8}" dt="2024-08-02T13:34:15.335" v="0"/>
        <pc:sldMkLst>
          <pc:docMk/>
          <pc:sldMk cId="4184985167" sldId="438"/>
        </pc:sldMkLst>
      </pc:sldChg>
      <pc:sldChg chg="add">
        <pc:chgData name="Terry Swinson" userId="558eb959-6972-44ad-8e3b-3c048ec5d3d0" providerId="ADAL" clId="{24EC97DA-DF68-478F-A83F-90FC5811DFA8}" dt="2024-08-02T13:34:15.335" v="0"/>
        <pc:sldMkLst>
          <pc:docMk/>
          <pc:sldMk cId="1611118557" sldId="439"/>
        </pc:sldMkLst>
      </pc:sldChg>
      <pc:sldChg chg="add">
        <pc:chgData name="Terry Swinson" userId="558eb959-6972-44ad-8e3b-3c048ec5d3d0" providerId="ADAL" clId="{24EC97DA-DF68-478F-A83F-90FC5811DFA8}" dt="2024-08-02T13:34:15.335" v="0"/>
        <pc:sldMkLst>
          <pc:docMk/>
          <pc:sldMk cId="3789503291" sldId="440"/>
        </pc:sldMkLst>
      </pc:sldChg>
      <pc:sldChg chg="add">
        <pc:chgData name="Terry Swinson" userId="558eb959-6972-44ad-8e3b-3c048ec5d3d0" providerId="ADAL" clId="{24EC97DA-DF68-478F-A83F-90FC5811DFA8}" dt="2024-08-02T13:34:15.335" v="0"/>
        <pc:sldMkLst>
          <pc:docMk/>
          <pc:sldMk cId="789263111" sldId="442"/>
        </pc:sldMkLst>
      </pc:sldChg>
      <pc:sldChg chg="add">
        <pc:chgData name="Terry Swinson" userId="558eb959-6972-44ad-8e3b-3c048ec5d3d0" providerId="ADAL" clId="{24EC97DA-DF68-478F-A83F-90FC5811DFA8}" dt="2024-08-02T13:34:15.335" v="0"/>
        <pc:sldMkLst>
          <pc:docMk/>
          <pc:sldMk cId="814421642" sldId="1563"/>
        </pc:sldMkLst>
      </pc:sldChg>
      <pc:sldChg chg="add del">
        <pc:chgData name="Terry Swinson" userId="558eb959-6972-44ad-8e3b-3c048ec5d3d0" providerId="ADAL" clId="{24EC97DA-DF68-478F-A83F-90FC5811DFA8}" dt="2024-08-02T14:41:22.964" v="83" actId="2696"/>
        <pc:sldMkLst>
          <pc:docMk/>
          <pc:sldMk cId="485155147" sldId="1564"/>
        </pc:sldMkLst>
      </pc:sldChg>
    </pc:docChg>
  </pc:docChgLst>
  <pc:docChgLst>
    <pc:chgData name="Terry Swinson" userId="558eb959-6972-44ad-8e3b-3c048ec5d3d0" providerId="ADAL" clId="{C307AC8E-3332-449F-8FDC-063D37CC9CD9}"/>
    <pc:docChg chg="undo custSel delSld modSld modMainMaster">
      <pc:chgData name="Terry Swinson" userId="558eb959-6972-44ad-8e3b-3c048ec5d3d0" providerId="ADAL" clId="{C307AC8E-3332-449F-8FDC-063D37CC9CD9}" dt="2024-07-31T13:56:36.288" v="36" actId="20577"/>
      <pc:docMkLst>
        <pc:docMk/>
      </pc:docMkLst>
      <pc:sldChg chg="modSp mod">
        <pc:chgData name="Terry Swinson" userId="558eb959-6972-44ad-8e3b-3c048ec5d3d0" providerId="ADAL" clId="{C307AC8E-3332-449F-8FDC-063D37CC9CD9}" dt="2024-07-31T13:56:36.288" v="36" actId="20577"/>
        <pc:sldMkLst>
          <pc:docMk/>
          <pc:sldMk cId="1027902272" sldId="256"/>
        </pc:sldMkLst>
        <pc:spChg chg="mod">
          <ac:chgData name="Terry Swinson" userId="558eb959-6972-44ad-8e3b-3c048ec5d3d0" providerId="ADAL" clId="{C307AC8E-3332-449F-8FDC-063D37CC9CD9}" dt="2024-07-31T13:56:36.288" v="36" actId="20577"/>
          <ac:spMkLst>
            <pc:docMk/>
            <pc:sldMk cId="1027902272" sldId="256"/>
            <ac:spMk id="2" creationId="{DE79A6E5-BA26-8EFF-C985-8EA0CD775018}"/>
          </ac:spMkLst>
        </pc:spChg>
        <pc:spChg chg="mod">
          <ac:chgData name="Terry Swinson" userId="558eb959-6972-44ad-8e3b-3c048ec5d3d0" providerId="ADAL" clId="{C307AC8E-3332-449F-8FDC-063D37CC9CD9}" dt="2024-07-31T13:16:45.449" v="15" actId="1076"/>
          <ac:spMkLst>
            <pc:docMk/>
            <pc:sldMk cId="1027902272" sldId="256"/>
            <ac:spMk id="7" creationId="{0704CC67-E7ED-21B3-154A-BD2706734D20}"/>
          </ac:spMkLst>
        </pc:spChg>
      </pc:sldChg>
      <pc:sldChg chg="del">
        <pc:chgData name="Terry Swinson" userId="558eb959-6972-44ad-8e3b-3c048ec5d3d0" providerId="ADAL" clId="{C307AC8E-3332-449F-8FDC-063D37CC9CD9}" dt="2024-07-31T13:56:18.650" v="27" actId="2696"/>
        <pc:sldMkLst>
          <pc:docMk/>
          <pc:sldMk cId="2842150980" sldId="258"/>
        </pc:sldMkLst>
      </pc:sldChg>
      <pc:sldChg chg="del">
        <pc:chgData name="Terry Swinson" userId="558eb959-6972-44ad-8e3b-3c048ec5d3d0" providerId="ADAL" clId="{C307AC8E-3332-449F-8FDC-063D37CC9CD9}" dt="2024-07-31T13:56:24.495" v="28" actId="2696"/>
        <pc:sldMkLst>
          <pc:docMk/>
          <pc:sldMk cId="3960474336" sldId="259"/>
        </pc:sldMkLst>
      </pc:sldChg>
      <pc:sldChg chg="del">
        <pc:chgData name="Terry Swinson" userId="558eb959-6972-44ad-8e3b-3c048ec5d3d0" providerId="ADAL" clId="{C307AC8E-3332-449F-8FDC-063D37CC9CD9}" dt="2024-07-31T13:56:24.495" v="28" actId="2696"/>
        <pc:sldMkLst>
          <pc:docMk/>
          <pc:sldMk cId="649408851" sldId="261"/>
        </pc:sldMkLst>
      </pc:sldChg>
      <pc:sldChg chg="del">
        <pc:chgData name="Terry Swinson" userId="558eb959-6972-44ad-8e3b-3c048ec5d3d0" providerId="ADAL" clId="{C307AC8E-3332-449F-8FDC-063D37CC9CD9}" dt="2024-07-31T13:56:24.495" v="28" actId="2696"/>
        <pc:sldMkLst>
          <pc:docMk/>
          <pc:sldMk cId="1586854723" sldId="262"/>
        </pc:sldMkLst>
      </pc:sldChg>
      <pc:sldChg chg="del">
        <pc:chgData name="Terry Swinson" userId="558eb959-6972-44ad-8e3b-3c048ec5d3d0" providerId="ADAL" clId="{C307AC8E-3332-449F-8FDC-063D37CC9CD9}" dt="2024-07-31T13:56:24.495" v="28" actId="2696"/>
        <pc:sldMkLst>
          <pc:docMk/>
          <pc:sldMk cId="1158602770" sldId="263"/>
        </pc:sldMkLst>
      </pc:sldChg>
      <pc:sldMasterChg chg="addSp delSp modSp mod modSldLayout">
        <pc:chgData name="Terry Swinson" userId="558eb959-6972-44ad-8e3b-3c048ec5d3d0" providerId="ADAL" clId="{C307AC8E-3332-449F-8FDC-063D37CC9CD9}" dt="2024-07-31T13:56:08.222" v="26" actId="1076"/>
        <pc:sldMasterMkLst>
          <pc:docMk/>
          <pc:sldMasterMk cId="1442763963" sldId="2147483648"/>
        </pc:sldMasterMkLst>
        <pc:spChg chg="mod">
          <ac:chgData name="Terry Swinson" userId="558eb959-6972-44ad-8e3b-3c048ec5d3d0" providerId="ADAL" clId="{C307AC8E-3332-449F-8FDC-063D37CC9CD9}" dt="2024-07-31T13:55:55.693" v="23" actId="1076"/>
          <ac:spMkLst>
            <pc:docMk/>
            <pc:sldMasterMk cId="1442763963" sldId="2147483648"/>
            <ac:spMk id="2" creationId="{B1C01279-78E8-182A-CEDB-7A2242E06F3C}"/>
          </ac:spMkLst>
        </pc:spChg>
        <pc:spChg chg="mod">
          <ac:chgData name="Terry Swinson" userId="558eb959-6972-44ad-8e3b-3c048ec5d3d0" providerId="ADAL" clId="{C307AC8E-3332-449F-8FDC-063D37CC9CD9}" dt="2024-07-31T13:55:58.871" v="24" actId="1076"/>
          <ac:spMkLst>
            <pc:docMk/>
            <pc:sldMasterMk cId="1442763963" sldId="2147483648"/>
            <ac:spMk id="3" creationId="{40EB9F72-F3C8-6248-81DD-D823894735E6}"/>
          </ac:spMkLst>
        </pc:spChg>
        <pc:spChg chg="del">
          <ac:chgData name="Terry Swinson" userId="558eb959-6972-44ad-8e3b-3c048ec5d3d0" providerId="ADAL" clId="{C307AC8E-3332-449F-8FDC-063D37CC9CD9}" dt="2024-07-31T13:17:43.461" v="21" actId="478"/>
          <ac:spMkLst>
            <pc:docMk/>
            <pc:sldMasterMk cId="1442763963" sldId="2147483648"/>
            <ac:spMk id="6" creationId="{56BB0C86-D65E-FFED-0EA4-A790F38CCE78}"/>
          </ac:spMkLst>
        </pc:spChg>
        <pc:spChg chg="mod">
          <ac:chgData name="Terry Swinson" userId="558eb959-6972-44ad-8e3b-3c048ec5d3d0" providerId="ADAL" clId="{C307AC8E-3332-449F-8FDC-063D37CC9CD9}" dt="2024-07-31T13:17:28.781" v="16" actId="14100"/>
          <ac:spMkLst>
            <pc:docMk/>
            <pc:sldMasterMk cId="1442763963" sldId="2147483648"/>
            <ac:spMk id="9" creationId="{F3D118C6-B890-4E3F-03A8-EE93AF4A3CAB}"/>
          </ac:spMkLst>
        </pc:spChg>
        <pc:picChg chg="add mod">
          <ac:chgData name="Terry Swinson" userId="558eb959-6972-44ad-8e3b-3c048ec5d3d0" providerId="ADAL" clId="{C307AC8E-3332-449F-8FDC-063D37CC9CD9}" dt="2024-07-31T13:17:32.487" v="18" actId="1076"/>
          <ac:picMkLst>
            <pc:docMk/>
            <pc:sldMasterMk cId="1442763963" sldId="2147483648"/>
            <ac:picMk id="7" creationId="{3F16A28A-ECB3-5886-49F0-AA089036AB5D}"/>
          </ac:picMkLst>
        </pc:picChg>
        <pc:picChg chg="del mod">
          <ac:chgData name="Terry Swinson" userId="558eb959-6972-44ad-8e3b-3c048ec5d3d0" providerId="ADAL" clId="{C307AC8E-3332-449F-8FDC-063D37CC9CD9}" dt="2024-07-31T13:15:49.908" v="3" actId="478"/>
          <ac:picMkLst>
            <pc:docMk/>
            <pc:sldMasterMk cId="1442763963" sldId="2147483648"/>
            <ac:picMk id="8" creationId="{A55F7483-561D-EF25-83FD-4D59C4F705DC}"/>
          </ac:picMkLst>
        </pc:picChg>
        <pc:picChg chg="mod">
          <ac:chgData name="Terry Swinson" userId="558eb959-6972-44ad-8e3b-3c048ec5d3d0" providerId="ADAL" clId="{C307AC8E-3332-449F-8FDC-063D37CC9CD9}" dt="2024-07-31T13:17:47.658" v="22" actId="1076"/>
          <ac:picMkLst>
            <pc:docMk/>
            <pc:sldMasterMk cId="1442763963" sldId="2147483648"/>
            <ac:picMk id="11" creationId="{6BE8E0B9-A516-354F-7AA9-19A2C8BC162F}"/>
          </ac:picMkLst>
        </pc:picChg>
        <pc:sldLayoutChg chg="modSp mod">
          <pc:chgData name="Terry Swinson" userId="558eb959-6972-44ad-8e3b-3c048ec5d3d0" providerId="ADAL" clId="{C307AC8E-3332-449F-8FDC-063D37CC9CD9}" dt="2024-07-31T13:56:08.222" v="26" actId="1076"/>
          <pc:sldLayoutMkLst>
            <pc:docMk/>
            <pc:sldMasterMk cId="1442763963" sldId="2147483648"/>
            <pc:sldLayoutMk cId="2820853740" sldId="2147483651"/>
          </pc:sldLayoutMkLst>
          <pc:spChg chg="mod">
            <ac:chgData name="Terry Swinson" userId="558eb959-6972-44ad-8e3b-3c048ec5d3d0" providerId="ADAL" clId="{C307AC8E-3332-449F-8FDC-063D37CC9CD9}" dt="2024-07-31T13:56:08.222" v="26" actId="1076"/>
            <ac:spMkLst>
              <pc:docMk/>
              <pc:sldMasterMk cId="1442763963" sldId="2147483648"/>
              <pc:sldLayoutMk cId="2820853740" sldId="2147483651"/>
              <ac:spMk id="2" creationId="{1F5D6F07-1FA8-4D84-8F12-5D0B0AA0B2F6}"/>
            </ac:spMkLst>
          </pc:spChg>
        </pc:sldLayoutChg>
      </pc:sldMasterChg>
    </pc:docChg>
  </pc:docChgLst>
  <pc:docChgLst>
    <pc:chgData name="Terry Swinson" userId="558eb959-6972-44ad-8e3b-3c048ec5d3d0" providerId="ADAL" clId="{B7220CAF-2F9E-45D6-AE39-121CFDCE1346}"/>
    <pc:docChg chg="undo redo custSel addSld delSld modSld modMainMaster">
      <pc:chgData name="Terry Swinson" userId="558eb959-6972-44ad-8e3b-3c048ec5d3d0" providerId="ADAL" clId="{B7220CAF-2F9E-45D6-AE39-121CFDCE1346}" dt="2024-07-29T11:03:12.412" v="505"/>
      <pc:docMkLst>
        <pc:docMk/>
      </pc:docMkLst>
      <pc:sldChg chg="addSp modSp mod">
        <pc:chgData name="Terry Swinson" userId="558eb959-6972-44ad-8e3b-3c048ec5d3d0" providerId="ADAL" clId="{B7220CAF-2F9E-45D6-AE39-121CFDCE1346}" dt="2024-07-29T11:03:12.412" v="505"/>
        <pc:sldMkLst>
          <pc:docMk/>
          <pc:sldMk cId="1027902272" sldId="256"/>
        </pc:sldMkLst>
        <pc:spChg chg="mod">
          <ac:chgData name="Terry Swinson" userId="558eb959-6972-44ad-8e3b-3c048ec5d3d0" providerId="ADAL" clId="{B7220CAF-2F9E-45D6-AE39-121CFDCE1346}" dt="2024-07-29T10:45:48.679" v="314"/>
          <ac:spMkLst>
            <pc:docMk/>
            <pc:sldMk cId="1027902272" sldId="256"/>
            <ac:spMk id="2" creationId="{DE79A6E5-BA26-8EFF-C985-8EA0CD775018}"/>
          </ac:spMkLst>
        </pc:spChg>
        <pc:spChg chg="mod">
          <ac:chgData name="Terry Swinson" userId="558eb959-6972-44ad-8e3b-3c048ec5d3d0" providerId="ADAL" clId="{B7220CAF-2F9E-45D6-AE39-121CFDCE1346}" dt="2024-07-29T10:56:01" v="500" actId="20577"/>
          <ac:spMkLst>
            <pc:docMk/>
            <pc:sldMk cId="1027902272" sldId="256"/>
            <ac:spMk id="4" creationId="{C7255B7C-1710-8B53-281C-0A3CA3018B51}"/>
          </ac:spMkLst>
        </pc:spChg>
        <pc:spChg chg="add mod">
          <ac:chgData name="Terry Swinson" userId="558eb959-6972-44ad-8e3b-3c048ec5d3d0" providerId="ADAL" clId="{B7220CAF-2F9E-45D6-AE39-121CFDCE1346}" dt="2024-07-29T11:03:02.722" v="503"/>
          <ac:spMkLst>
            <pc:docMk/>
            <pc:sldMk cId="1027902272" sldId="256"/>
            <ac:spMk id="5" creationId="{96433E8C-FB7D-31CA-CB8A-942F9775255C}"/>
          </ac:spMkLst>
        </pc:spChg>
        <pc:spChg chg="add mod">
          <ac:chgData name="Terry Swinson" userId="558eb959-6972-44ad-8e3b-3c048ec5d3d0" providerId="ADAL" clId="{B7220CAF-2F9E-45D6-AE39-121CFDCE1346}" dt="2024-07-29T11:03:03.309" v="504"/>
          <ac:spMkLst>
            <pc:docMk/>
            <pc:sldMk cId="1027902272" sldId="256"/>
            <ac:spMk id="6" creationId="{FCE709F8-99D2-4C65-9908-085A0D2220AD}"/>
          </ac:spMkLst>
        </pc:spChg>
        <pc:spChg chg="add mod">
          <ac:chgData name="Terry Swinson" userId="558eb959-6972-44ad-8e3b-3c048ec5d3d0" providerId="ADAL" clId="{B7220CAF-2F9E-45D6-AE39-121CFDCE1346}" dt="2024-07-29T11:03:12.412" v="505"/>
          <ac:spMkLst>
            <pc:docMk/>
            <pc:sldMk cId="1027902272" sldId="256"/>
            <ac:spMk id="7" creationId="{0704CC67-E7ED-21B3-154A-BD2706734D20}"/>
          </ac:spMkLst>
        </pc:spChg>
      </pc:sldChg>
      <pc:sldChg chg="modSp new mod">
        <pc:chgData name="Terry Swinson" userId="558eb959-6972-44ad-8e3b-3c048ec5d3d0" providerId="ADAL" clId="{B7220CAF-2F9E-45D6-AE39-121CFDCE1346}" dt="2024-07-26T11:30:40.221" v="19" actId="404"/>
        <pc:sldMkLst>
          <pc:docMk/>
          <pc:sldMk cId="805765644" sldId="257"/>
        </pc:sldMkLst>
        <pc:spChg chg="mod">
          <ac:chgData name="Terry Swinson" userId="558eb959-6972-44ad-8e3b-3c048ec5d3d0" providerId="ADAL" clId="{B7220CAF-2F9E-45D6-AE39-121CFDCE1346}" dt="2024-07-26T11:30:09.676" v="4"/>
          <ac:spMkLst>
            <pc:docMk/>
            <pc:sldMk cId="805765644" sldId="257"/>
            <ac:spMk id="2" creationId="{AD10EE3B-E3C7-73E3-746A-07ED5910E4CB}"/>
          </ac:spMkLst>
        </pc:spChg>
        <pc:spChg chg="mod">
          <ac:chgData name="Terry Swinson" userId="558eb959-6972-44ad-8e3b-3c048ec5d3d0" providerId="ADAL" clId="{B7220CAF-2F9E-45D6-AE39-121CFDCE1346}" dt="2024-07-26T11:30:40.221" v="19" actId="404"/>
          <ac:spMkLst>
            <pc:docMk/>
            <pc:sldMk cId="805765644" sldId="257"/>
            <ac:spMk id="3" creationId="{DC97D1BD-3350-83A5-39E2-17039AD38FDB}"/>
          </ac:spMkLst>
        </pc:spChg>
      </pc:sldChg>
      <pc:sldChg chg="addSp delSp modSp new mod">
        <pc:chgData name="Terry Swinson" userId="558eb959-6972-44ad-8e3b-3c048ec5d3d0" providerId="ADAL" clId="{B7220CAF-2F9E-45D6-AE39-121CFDCE1346}" dt="2024-07-29T10:50:34.575" v="399" actId="6549"/>
        <pc:sldMkLst>
          <pc:docMk/>
          <pc:sldMk cId="2842150980" sldId="258"/>
        </pc:sldMkLst>
        <pc:spChg chg="mod">
          <ac:chgData name="Terry Swinson" userId="558eb959-6972-44ad-8e3b-3c048ec5d3d0" providerId="ADAL" clId="{B7220CAF-2F9E-45D6-AE39-121CFDCE1346}" dt="2024-07-29T10:46:49.091" v="332" actId="20577"/>
          <ac:spMkLst>
            <pc:docMk/>
            <pc:sldMk cId="2842150980" sldId="258"/>
            <ac:spMk id="2" creationId="{51FC7956-5658-E4E0-D7CA-71971B316EFF}"/>
          </ac:spMkLst>
        </pc:spChg>
        <pc:spChg chg="mod">
          <ac:chgData name="Terry Swinson" userId="558eb959-6972-44ad-8e3b-3c048ec5d3d0" providerId="ADAL" clId="{B7220CAF-2F9E-45D6-AE39-121CFDCE1346}" dt="2024-07-29T10:50:34.575" v="399" actId="6549"/>
          <ac:spMkLst>
            <pc:docMk/>
            <pc:sldMk cId="2842150980" sldId="258"/>
            <ac:spMk id="3" creationId="{8257B161-589B-C2BD-7C6A-9FE78C78A218}"/>
          </ac:spMkLst>
        </pc:spChg>
        <pc:picChg chg="add del mod">
          <ac:chgData name="Terry Swinson" userId="558eb959-6972-44ad-8e3b-3c048ec5d3d0" providerId="ADAL" clId="{B7220CAF-2F9E-45D6-AE39-121CFDCE1346}" dt="2024-07-26T14:23:55.728" v="156" actId="478"/>
          <ac:picMkLst>
            <pc:docMk/>
            <pc:sldMk cId="2842150980" sldId="258"/>
            <ac:picMk id="5" creationId="{1C785E69-E6D8-EDCE-1DEF-0DD5DD517DCA}"/>
          </ac:picMkLst>
        </pc:picChg>
      </pc:sldChg>
      <pc:sldChg chg="addSp delSp modSp new mod">
        <pc:chgData name="Terry Swinson" userId="558eb959-6972-44ad-8e3b-3c048ec5d3d0" providerId="ADAL" clId="{B7220CAF-2F9E-45D6-AE39-121CFDCE1346}" dt="2024-07-29T10:49:35.059" v="388" actId="208"/>
        <pc:sldMkLst>
          <pc:docMk/>
          <pc:sldMk cId="3960474336" sldId="259"/>
        </pc:sldMkLst>
        <pc:spChg chg="mod">
          <ac:chgData name="Terry Swinson" userId="558eb959-6972-44ad-8e3b-3c048ec5d3d0" providerId="ADAL" clId="{B7220CAF-2F9E-45D6-AE39-121CFDCE1346}" dt="2024-07-29T10:47:49.949" v="372" actId="20577"/>
          <ac:spMkLst>
            <pc:docMk/>
            <pc:sldMk cId="3960474336" sldId="259"/>
            <ac:spMk id="2" creationId="{F6245AD7-83EA-1338-9A5D-CDE7EE09179A}"/>
          </ac:spMkLst>
        </pc:spChg>
        <pc:spChg chg="del">
          <ac:chgData name="Terry Swinson" userId="558eb959-6972-44ad-8e3b-3c048ec5d3d0" providerId="ADAL" clId="{B7220CAF-2F9E-45D6-AE39-121CFDCE1346}" dt="2024-07-26T11:31:52.474" v="38" actId="478"/>
          <ac:spMkLst>
            <pc:docMk/>
            <pc:sldMk cId="3960474336" sldId="259"/>
            <ac:spMk id="3" creationId="{D00F2849-F850-C36C-9E22-278E57B34EE6}"/>
          </ac:spMkLst>
        </pc:spChg>
        <pc:spChg chg="add del mod">
          <ac:chgData name="Terry Swinson" userId="558eb959-6972-44ad-8e3b-3c048ec5d3d0" providerId="ADAL" clId="{B7220CAF-2F9E-45D6-AE39-121CFDCE1346}" dt="2024-07-26T14:25:29.360" v="250" actId="478"/>
          <ac:spMkLst>
            <pc:docMk/>
            <pc:sldMk cId="3960474336" sldId="259"/>
            <ac:spMk id="5" creationId="{D82B0CC0-FC13-4A90-F0A0-2BDBAA337E24}"/>
          </ac:spMkLst>
        </pc:spChg>
        <pc:spChg chg="add del mod">
          <ac:chgData name="Terry Swinson" userId="558eb959-6972-44ad-8e3b-3c048ec5d3d0" providerId="ADAL" clId="{B7220CAF-2F9E-45D6-AE39-121CFDCE1346}" dt="2024-07-26T14:25:30.705" v="251" actId="478"/>
          <ac:spMkLst>
            <pc:docMk/>
            <pc:sldMk cId="3960474336" sldId="259"/>
            <ac:spMk id="7" creationId="{429440F5-25E8-400D-4406-76A1C0143867}"/>
          </ac:spMkLst>
        </pc:spChg>
        <pc:spChg chg="add del mod">
          <ac:chgData name="Terry Swinson" userId="558eb959-6972-44ad-8e3b-3c048ec5d3d0" providerId="ADAL" clId="{B7220CAF-2F9E-45D6-AE39-121CFDCE1346}" dt="2024-07-26T14:25:37.567" v="257" actId="478"/>
          <ac:spMkLst>
            <pc:docMk/>
            <pc:sldMk cId="3960474336" sldId="259"/>
            <ac:spMk id="11" creationId="{911320E0-FFBE-E6D3-196F-E917AC2AA85A}"/>
          </ac:spMkLst>
        </pc:spChg>
        <pc:spChg chg="add del mod">
          <ac:chgData name="Terry Swinson" userId="558eb959-6972-44ad-8e3b-3c048ec5d3d0" providerId="ADAL" clId="{B7220CAF-2F9E-45D6-AE39-121CFDCE1346}" dt="2024-07-26T14:25:39.263" v="258" actId="478"/>
          <ac:spMkLst>
            <pc:docMk/>
            <pc:sldMk cId="3960474336" sldId="259"/>
            <ac:spMk id="12" creationId="{E6EEC31D-2764-19E9-8A78-8076249D9E87}"/>
          </ac:spMkLst>
        </pc:spChg>
        <pc:picChg chg="add del mod">
          <ac:chgData name="Terry Swinson" userId="558eb959-6972-44ad-8e3b-3c048ec5d3d0" providerId="ADAL" clId="{B7220CAF-2F9E-45D6-AE39-121CFDCE1346}" dt="2024-07-29T10:47:35.956" v="357" actId="478"/>
          <ac:picMkLst>
            <pc:docMk/>
            <pc:sldMk cId="3960474336" sldId="259"/>
            <ac:picMk id="3" creationId="{061E2022-EACB-9EC3-3EAE-DCDB6F45F091}"/>
          </ac:picMkLst>
        </pc:picChg>
        <pc:picChg chg="add mod">
          <ac:chgData name="Terry Swinson" userId="558eb959-6972-44ad-8e3b-3c048ec5d3d0" providerId="ADAL" clId="{B7220CAF-2F9E-45D6-AE39-121CFDCE1346}" dt="2024-07-29T10:48:02.802" v="374" actId="1076"/>
          <ac:picMkLst>
            <pc:docMk/>
            <pc:sldMk cId="3960474336" sldId="259"/>
            <ac:picMk id="5" creationId="{16D20DC9-133D-CA91-4B2E-5C0829799B9E}"/>
          </ac:picMkLst>
        </pc:picChg>
        <pc:picChg chg="add del mod">
          <ac:chgData name="Terry Swinson" userId="558eb959-6972-44ad-8e3b-3c048ec5d3d0" providerId="ADAL" clId="{B7220CAF-2F9E-45D6-AE39-121CFDCE1346}" dt="2024-07-26T14:25:27.999" v="249" actId="478"/>
          <ac:picMkLst>
            <pc:docMk/>
            <pc:sldMk cId="3960474336" sldId="259"/>
            <ac:picMk id="6" creationId="{7ABA944E-46A6-1CF1-5BBC-0C06E79A1FC4}"/>
          </ac:picMkLst>
        </pc:picChg>
        <pc:picChg chg="add mod">
          <ac:chgData name="Terry Swinson" userId="558eb959-6972-44ad-8e3b-3c048ec5d3d0" providerId="ADAL" clId="{B7220CAF-2F9E-45D6-AE39-121CFDCE1346}" dt="2024-07-29T10:48:02.802" v="374" actId="1076"/>
          <ac:picMkLst>
            <pc:docMk/>
            <pc:sldMk cId="3960474336" sldId="259"/>
            <ac:picMk id="6" creationId="{F44894F6-C737-43F7-6B3D-A4B036AE80C5}"/>
          </ac:picMkLst>
        </pc:picChg>
        <pc:picChg chg="add del mod">
          <ac:chgData name="Terry Swinson" userId="558eb959-6972-44ad-8e3b-3c048ec5d3d0" providerId="ADAL" clId="{B7220CAF-2F9E-45D6-AE39-121CFDCE1346}" dt="2024-07-29T10:47:36.660" v="358" actId="478"/>
          <ac:picMkLst>
            <pc:docMk/>
            <pc:sldMk cId="3960474336" sldId="259"/>
            <ac:picMk id="8" creationId="{53CB616E-8AB0-2B88-0AD0-55E7B4591ECF}"/>
          </ac:picMkLst>
        </pc:picChg>
        <pc:picChg chg="add mod">
          <ac:chgData name="Terry Swinson" userId="558eb959-6972-44ad-8e3b-3c048ec5d3d0" providerId="ADAL" clId="{B7220CAF-2F9E-45D6-AE39-121CFDCE1346}" dt="2024-07-26T11:32:32.510" v="52" actId="1076"/>
          <ac:picMkLst>
            <pc:docMk/>
            <pc:sldMk cId="3960474336" sldId="259"/>
            <ac:picMk id="8" creationId="{6DAC46DB-8723-B59D-AF08-6AB45E641B6A}"/>
          </ac:picMkLst>
        </pc:picChg>
        <pc:picChg chg="add del mod">
          <ac:chgData name="Terry Swinson" userId="558eb959-6972-44ad-8e3b-3c048ec5d3d0" providerId="ADAL" clId="{B7220CAF-2F9E-45D6-AE39-121CFDCE1346}" dt="2024-07-26T14:25:31.144" v="252" actId="478"/>
          <ac:picMkLst>
            <pc:docMk/>
            <pc:sldMk cId="3960474336" sldId="259"/>
            <ac:picMk id="9" creationId="{A909FD2D-1AA0-F7EC-F72A-778FD353E8AF}"/>
          </ac:picMkLst>
        </pc:picChg>
        <pc:picChg chg="add del mod">
          <ac:chgData name="Terry Swinson" userId="558eb959-6972-44ad-8e3b-3c048ec5d3d0" providerId="ADAL" clId="{B7220CAF-2F9E-45D6-AE39-121CFDCE1346}" dt="2024-07-26T14:25:35.926" v="256" actId="478"/>
          <ac:picMkLst>
            <pc:docMk/>
            <pc:sldMk cId="3960474336" sldId="259"/>
            <ac:picMk id="10" creationId="{44FBE8AC-D157-A90A-B478-D78A97956FA0}"/>
          </ac:picMkLst>
        </pc:picChg>
        <pc:picChg chg="add del mod">
          <ac:chgData name="Terry Swinson" userId="558eb959-6972-44ad-8e3b-3c048ec5d3d0" providerId="ADAL" clId="{B7220CAF-2F9E-45D6-AE39-121CFDCE1346}" dt="2024-07-26T14:25:34.972" v="255" actId="478"/>
          <ac:picMkLst>
            <pc:docMk/>
            <pc:sldMk cId="3960474336" sldId="259"/>
            <ac:picMk id="13" creationId="{D71DC8FF-DF46-6A95-8B5A-B1CB1EB435DB}"/>
          </ac:picMkLst>
        </pc:picChg>
        <pc:cxnChg chg="add mod">
          <ac:chgData name="Terry Swinson" userId="558eb959-6972-44ad-8e3b-3c048ec5d3d0" providerId="ADAL" clId="{B7220CAF-2F9E-45D6-AE39-121CFDCE1346}" dt="2024-07-29T10:49:27.458" v="385" actId="208"/>
          <ac:cxnSpMkLst>
            <pc:docMk/>
            <pc:sldMk cId="3960474336" sldId="259"/>
            <ac:cxnSpMk id="7" creationId="{70DA1BDE-A860-897F-FB09-6550FD2F2EA2}"/>
          </ac:cxnSpMkLst>
        </pc:cxnChg>
        <pc:cxnChg chg="add mod">
          <ac:chgData name="Terry Swinson" userId="558eb959-6972-44ad-8e3b-3c048ec5d3d0" providerId="ADAL" clId="{B7220CAF-2F9E-45D6-AE39-121CFDCE1346}" dt="2024-07-29T10:49:30.667" v="386" actId="208"/>
          <ac:cxnSpMkLst>
            <pc:docMk/>
            <pc:sldMk cId="3960474336" sldId="259"/>
            <ac:cxnSpMk id="9" creationId="{67DC5437-7E4A-049C-97BC-A8AAB25B0C58}"/>
          </ac:cxnSpMkLst>
        </pc:cxnChg>
        <pc:cxnChg chg="add mod">
          <ac:chgData name="Terry Swinson" userId="558eb959-6972-44ad-8e3b-3c048ec5d3d0" providerId="ADAL" clId="{B7220CAF-2F9E-45D6-AE39-121CFDCE1346}" dt="2024-07-29T10:49:32.848" v="387" actId="208"/>
          <ac:cxnSpMkLst>
            <pc:docMk/>
            <pc:sldMk cId="3960474336" sldId="259"/>
            <ac:cxnSpMk id="10" creationId="{399F996D-9541-D347-09B6-A3FBB5109FB8}"/>
          </ac:cxnSpMkLst>
        </pc:cxnChg>
        <pc:cxnChg chg="add mod">
          <ac:chgData name="Terry Swinson" userId="558eb959-6972-44ad-8e3b-3c048ec5d3d0" providerId="ADAL" clId="{B7220CAF-2F9E-45D6-AE39-121CFDCE1346}" dt="2024-07-29T10:49:35.059" v="388" actId="208"/>
          <ac:cxnSpMkLst>
            <pc:docMk/>
            <pc:sldMk cId="3960474336" sldId="259"/>
            <ac:cxnSpMk id="11" creationId="{D0BD7018-F9DD-F42B-8484-0B4C32357972}"/>
          </ac:cxnSpMkLst>
        </pc:cxnChg>
      </pc:sldChg>
      <pc:sldChg chg="addSp delSp modSp new del mod">
        <pc:chgData name="Terry Swinson" userId="558eb959-6972-44ad-8e3b-3c048ec5d3d0" providerId="ADAL" clId="{B7220CAF-2F9E-45D6-AE39-121CFDCE1346}" dt="2024-07-29T10:50:07.940" v="391" actId="2696"/>
        <pc:sldMkLst>
          <pc:docMk/>
          <pc:sldMk cId="1712679228" sldId="260"/>
        </pc:sldMkLst>
        <pc:spChg chg="mod">
          <ac:chgData name="Terry Swinson" userId="558eb959-6972-44ad-8e3b-3c048ec5d3d0" providerId="ADAL" clId="{B7220CAF-2F9E-45D6-AE39-121CFDCE1346}" dt="2024-07-26T14:28:11.255" v="290" actId="20577"/>
          <ac:spMkLst>
            <pc:docMk/>
            <pc:sldMk cId="1712679228" sldId="260"/>
            <ac:spMk id="2" creationId="{533FBB31-F74D-BD29-816E-1B853222A0A0}"/>
          </ac:spMkLst>
        </pc:spChg>
        <pc:spChg chg="del mod">
          <ac:chgData name="Terry Swinson" userId="558eb959-6972-44ad-8e3b-3c048ec5d3d0" providerId="ADAL" clId="{B7220CAF-2F9E-45D6-AE39-121CFDCE1346}" dt="2024-07-26T14:26:43.474" v="272" actId="478"/>
          <ac:spMkLst>
            <pc:docMk/>
            <pc:sldMk cId="1712679228" sldId="260"/>
            <ac:spMk id="3" creationId="{2E0C1EB9-AF46-31D5-4275-24D5D06682AF}"/>
          </ac:spMkLst>
        </pc:spChg>
        <pc:spChg chg="add del mod">
          <ac:chgData name="Terry Swinson" userId="558eb959-6972-44ad-8e3b-3c048ec5d3d0" providerId="ADAL" clId="{B7220CAF-2F9E-45D6-AE39-121CFDCE1346}" dt="2024-07-26T14:26:46.879" v="276" actId="478"/>
          <ac:spMkLst>
            <pc:docMk/>
            <pc:sldMk cId="1712679228" sldId="260"/>
            <ac:spMk id="8" creationId="{AA09FF66-8D2B-DFA9-7621-E107C5760F0D}"/>
          </ac:spMkLst>
        </pc:spChg>
        <pc:picChg chg="add mod">
          <ac:chgData name="Terry Swinson" userId="558eb959-6972-44ad-8e3b-3c048ec5d3d0" providerId="ADAL" clId="{B7220CAF-2F9E-45D6-AE39-121CFDCE1346}" dt="2024-07-26T14:26:56.082" v="279" actId="1076"/>
          <ac:picMkLst>
            <pc:docMk/>
            <pc:sldMk cId="1712679228" sldId="260"/>
            <ac:picMk id="5" creationId="{983407F8-50B4-F2F1-CBAB-E1C3D3AAAC22}"/>
          </ac:picMkLst>
        </pc:picChg>
        <pc:picChg chg="add mod">
          <ac:chgData name="Terry Swinson" userId="558eb959-6972-44ad-8e3b-3c048ec5d3d0" providerId="ADAL" clId="{B7220CAF-2F9E-45D6-AE39-121CFDCE1346}" dt="2024-07-26T14:27:44.016" v="283" actId="1076"/>
          <ac:picMkLst>
            <pc:docMk/>
            <pc:sldMk cId="1712679228" sldId="260"/>
            <ac:picMk id="6" creationId="{AE6B8E40-7DC1-DE09-BE04-554DB1C76DDE}"/>
          </ac:picMkLst>
        </pc:picChg>
        <pc:picChg chg="add del mod">
          <ac:chgData name="Terry Swinson" userId="558eb959-6972-44ad-8e3b-3c048ec5d3d0" providerId="ADAL" clId="{B7220CAF-2F9E-45D6-AE39-121CFDCE1346}" dt="2024-07-29T10:49:48.293" v="390" actId="478"/>
          <ac:picMkLst>
            <pc:docMk/>
            <pc:sldMk cId="1712679228" sldId="260"/>
            <ac:picMk id="9" creationId="{3B665A03-E34A-450E-CB40-0568B47FAFC5}"/>
          </ac:picMkLst>
        </pc:picChg>
        <pc:cxnChg chg="add mod">
          <ac:chgData name="Terry Swinson" userId="558eb959-6972-44ad-8e3b-3c048ec5d3d0" providerId="ADAL" clId="{B7220CAF-2F9E-45D6-AE39-121CFDCE1346}" dt="2024-07-26T14:27:22.807" v="282"/>
          <ac:cxnSpMkLst>
            <pc:docMk/>
            <pc:sldMk cId="1712679228" sldId="260"/>
            <ac:cxnSpMk id="10" creationId="{64F22321-125E-E055-A992-D09B8042C32F}"/>
          </ac:cxnSpMkLst>
        </pc:cxnChg>
        <pc:cxnChg chg="add mod">
          <ac:chgData name="Terry Swinson" userId="558eb959-6972-44ad-8e3b-3c048ec5d3d0" providerId="ADAL" clId="{B7220CAF-2F9E-45D6-AE39-121CFDCE1346}" dt="2024-07-26T14:27:22.807" v="282"/>
          <ac:cxnSpMkLst>
            <pc:docMk/>
            <pc:sldMk cId="1712679228" sldId="260"/>
            <ac:cxnSpMk id="11" creationId="{D548931D-987E-D2BC-8535-3DB34FA629C1}"/>
          </ac:cxnSpMkLst>
        </pc:cxnChg>
        <pc:cxnChg chg="add mod">
          <ac:chgData name="Terry Swinson" userId="558eb959-6972-44ad-8e3b-3c048ec5d3d0" providerId="ADAL" clId="{B7220CAF-2F9E-45D6-AE39-121CFDCE1346}" dt="2024-07-26T14:27:22.807" v="282"/>
          <ac:cxnSpMkLst>
            <pc:docMk/>
            <pc:sldMk cId="1712679228" sldId="260"/>
            <ac:cxnSpMk id="12" creationId="{07EA4ACA-F9F4-C2FD-193D-A6AF65D5C58A}"/>
          </ac:cxnSpMkLst>
        </pc:cxnChg>
        <pc:cxnChg chg="add mod">
          <ac:chgData name="Terry Swinson" userId="558eb959-6972-44ad-8e3b-3c048ec5d3d0" providerId="ADAL" clId="{B7220CAF-2F9E-45D6-AE39-121CFDCE1346}" dt="2024-07-26T14:27:22.807" v="282"/>
          <ac:cxnSpMkLst>
            <pc:docMk/>
            <pc:sldMk cId="1712679228" sldId="260"/>
            <ac:cxnSpMk id="13" creationId="{C312AB49-4E2B-42FE-6227-CB3610EF7B3F}"/>
          </ac:cxnSpMkLst>
        </pc:cxnChg>
      </pc:sldChg>
      <pc:sldChg chg="addSp delSp modSp new mod">
        <pc:chgData name="Terry Swinson" userId="558eb959-6972-44ad-8e3b-3c048ec5d3d0" providerId="ADAL" clId="{B7220CAF-2F9E-45D6-AE39-121CFDCE1346}" dt="2024-07-29T10:50:53.273" v="408" actId="20577"/>
        <pc:sldMkLst>
          <pc:docMk/>
          <pc:sldMk cId="649408851" sldId="261"/>
        </pc:sldMkLst>
        <pc:spChg chg="mod">
          <ac:chgData name="Terry Swinson" userId="558eb959-6972-44ad-8e3b-3c048ec5d3d0" providerId="ADAL" clId="{B7220CAF-2F9E-45D6-AE39-121CFDCE1346}" dt="2024-07-29T10:50:17.856" v="394"/>
          <ac:spMkLst>
            <pc:docMk/>
            <pc:sldMk cId="649408851" sldId="261"/>
            <ac:spMk id="2" creationId="{21E979C9-C07C-E623-EABD-8571F1100FEE}"/>
          </ac:spMkLst>
        </pc:spChg>
        <pc:spChg chg="del mod">
          <ac:chgData name="Terry Swinson" userId="558eb959-6972-44ad-8e3b-3c048ec5d3d0" providerId="ADAL" clId="{B7220CAF-2F9E-45D6-AE39-121CFDCE1346}" dt="2024-07-29T10:50:43.628" v="400" actId="478"/>
          <ac:spMkLst>
            <pc:docMk/>
            <pc:sldMk cId="649408851" sldId="261"/>
            <ac:spMk id="3" creationId="{6390C3F5-F3C1-BD4E-FE59-72D05CCA833E}"/>
          </ac:spMkLst>
        </pc:spChg>
        <pc:spChg chg="add mod">
          <ac:chgData name="Terry Swinson" userId="558eb959-6972-44ad-8e3b-3c048ec5d3d0" providerId="ADAL" clId="{B7220CAF-2F9E-45D6-AE39-121CFDCE1346}" dt="2024-07-29T10:50:53.273" v="408" actId="20577"/>
          <ac:spMkLst>
            <pc:docMk/>
            <pc:sldMk cId="649408851" sldId="261"/>
            <ac:spMk id="10" creationId="{11CA4D95-9B9A-7861-A86A-695A5735CBD0}"/>
          </ac:spMkLst>
        </pc:spChg>
        <pc:spChg chg="add mod">
          <ac:chgData name="Terry Swinson" userId="558eb959-6972-44ad-8e3b-3c048ec5d3d0" providerId="ADAL" clId="{B7220CAF-2F9E-45D6-AE39-121CFDCE1346}" dt="2024-07-29T10:50:44.844" v="402"/>
          <ac:spMkLst>
            <pc:docMk/>
            <pc:sldMk cId="649408851" sldId="261"/>
            <ac:spMk id="11" creationId="{0A652D12-FCB1-CD74-CD86-60EECACF48BD}"/>
          </ac:spMkLst>
        </pc:spChg>
        <pc:picChg chg="add del mod">
          <ac:chgData name="Terry Swinson" userId="558eb959-6972-44ad-8e3b-3c048ec5d3d0" providerId="ADAL" clId="{B7220CAF-2F9E-45D6-AE39-121CFDCE1346}" dt="2024-07-26T14:28:43.383" v="299" actId="478"/>
          <ac:picMkLst>
            <pc:docMk/>
            <pc:sldMk cId="649408851" sldId="261"/>
            <ac:picMk id="5" creationId="{2BEF914D-B273-E1B7-DF50-25F3341D7CE5}"/>
          </ac:picMkLst>
        </pc:picChg>
        <pc:picChg chg="add del mod">
          <ac:chgData name="Terry Swinson" userId="558eb959-6972-44ad-8e3b-3c048ec5d3d0" providerId="ADAL" clId="{B7220CAF-2F9E-45D6-AE39-121CFDCE1346}" dt="2024-07-29T10:50:25.095" v="398" actId="478"/>
          <ac:picMkLst>
            <pc:docMk/>
            <pc:sldMk cId="649408851" sldId="261"/>
            <ac:picMk id="6" creationId="{2AB9BDFA-D0EE-065B-6D60-AF545A902084}"/>
          </ac:picMkLst>
        </pc:picChg>
        <pc:picChg chg="add del mod">
          <ac:chgData name="Terry Swinson" userId="558eb959-6972-44ad-8e3b-3c048ec5d3d0" providerId="ADAL" clId="{B7220CAF-2F9E-45D6-AE39-121CFDCE1346}" dt="2024-07-29T10:50:23.974" v="396" actId="478"/>
          <ac:picMkLst>
            <pc:docMk/>
            <pc:sldMk cId="649408851" sldId="261"/>
            <ac:picMk id="7" creationId="{F4D72A3F-AE59-3BE5-5FDE-65010886FAB5}"/>
          </ac:picMkLst>
        </pc:picChg>
        <pc:picChg chg="add del mod">
          <ac:chgData name="Terry Swinson" userId="558eb959-6972-44ad-8e3b-3c048ec5d3d0" providerId="ADAL" clId="{B7220CAF-2F9E-45D6-AE39-121CFDCE1346}" dt="2024-07-29T10:50:24.520" v="397" actId="478"/>
          <ac:picMkLst>
            <pc:docMk/>
            <pc:sldMk cId="649408851" sldId="261"/>
            <ac:picMk id="8" creationId="{DB355AFD-C76E-F608-E9BC-5586AB28F396}"/>
          </ac:picMkLst>
        </pc:picChg>
        <pc:picChg chg="add del mod">
          <ac:chgData name="Terry Swinson" userId="558eb959-6972-44ad-8e3b-3c048ec5d3d0" providerId="ADAL" clId="{B7220CAF-2F9E-45D6-AE39-121CFDCE1346}" dt="2024-07-29T10:50:23.271" v="395" actId="478"/>
          <ac:picMkLst>
            <pc:docMk/>
            <pc:sldMk cId="649408851" sldId="261"/>
            <ac:picMk id="9" creationId="{16664569-4703-F6C8-3C39-BB61A319FBFF}"/>
          </ac:picMkLst>
        </pc:picChg>
      </pc:sldChg>
      <pc:sldChg chg="addSp delSp modSp new mod">
        <pc:chgData name="Terry Swinson" userId="558eb959-6972-44ad-8e3b-3c048ec5d3d0" providerId="ADAL" clId="{B7220CAF-2F9E-45D6-AE39-121CFDCE1346}" dt="2024-07-29T10:51:22.412" v="413" actId="1076"/>
        <pc:sldMkLst>
          <pc:docMk/>
          <pc:sldMk cId="1586854723" sldId="262"/>
        </pc:sldMkLst>
        <pc:spChg chg="mod">
          <ac:chgData name="Terry Swinson" userId="558eb959-6972-44ad-8e3b-3c048ec5d3d0" providerId="ADAL" clId="{B7220CAF-2F9E-45D6-AE39-121CFDCE1346}" dt="2024-07-29T10:51:08.710" v="411"/>
          <ac:spMkLst>
            <pc:docMk/>
            <pc:sldMk cId="1586854723" sldId="262"/>
            <ac:spMk id="2" creationId="{49FA6CE1-28C5-A918-9C5C-E1E778778AE7}"/>
          </ac:spMkLst>
        </pc:spChg>
        <pc:spChg chg="del mod">
          <ac:chgData name="Terry Swinson" userId="558eb959-6972-44ad-8e3b-3c048ec5d3d0" providerId="ADAL" clId="{B7220CAF-2F9E-45D6-AE39-121CFDCE1346}" dt="2024-07-26T14:32:57.305" v="310" actId="478"/>
          <ac:spMkLst>
            <pc:docMk/>
            <pc:sldMk cId="1586854723" sldId="262"/>
            <ac:spMk id="3" creationId="{C12179DA-877A-074F-93A5-FB9E9409C1D8}"/>
          </ac:spMkLst>
        </pc:spChg>
        <pc:spChg chg="add del mod">
          <ac:chgData name="Terry Swinson" userId="558eb959-6972-44ad-8e3b-3c048ec5d3d0" providerId="ADAL" clId="{B7220CAF-2F9E-45D6-AE39-121CFDCE1346}" dt="2024-07-26T14:32:59.303" v="311" actId="478"/>
          <ac:spMkLst>
            <pc:docMk/>
            <pc:sldMk cId="1586854723" sldId="262"/>
            <ac:spMk id="8" creationId="{07C801C5-AA79-DE71-D6EA-C9DE21D69926}"/>
          </ac:spMkLst>
        </pc:spChg>
        <pc:picChg chg="add mod">
          <ac:chgData name="Terry Swinson" userId="558eb959-6972-44ad-8e3b-3c048ec5d3d0" providerId="ADAL" clId="{B7220CAF-2F9E-45D6-AE39-121CFDCE1346}" dt="2024-07-29T10:51:22.412" v="413" actId="1076"/>
          <ac:picMkLst>
            <pc:docMk/>
            <pc:sldMk cId="1586854723" sldId="262"/>
            <ac:picMk id="3" creationId="{8D227E62-F3B7-B4D9-F557-4DDFAD79EB64}"/>
          </ac:picMkLst>
        </pc:picChg>
        <pc:picChg chg="add del mod">
          <ac:chgData name="Terry Swinson" userId="558eb959-6972-44ad-8e3b-3c048ec5d3d0" providerId="ADAL" clId="{B7220CAF-2F9E-45D6-AE39-121CFDCE1346}" dt="2024-07-26T14:33:00.880" v="313" actId="478"/>
          <ac:picMkLst>
            <pc:docMk/>
            <pc:sldMk cId="1586854723" sldId="262"/>
            <ac:picMk id="5" creationId="{3F6487B8-E0E6-CCD8-4AC2-8D0BE65936FC}"/>
          </ac:picMkLst>
        </pc:picChg>
        <pc:picChg chg="add mod">
          <ac:chgData name="Terry Swinson" userId="558eb959-6972-44ad-8e3b-3c048ec5d3d0" providerId="ADAL" clId="{B7220CAF-2F9E-45D6-AE39-121CFDCE1346}" dt="2024-07-29T10:51:22.412" v="413" actId="1076"/>
          <ac:picMkLst>
            <pc:docMk/>
            <pc:sldMk cId="1586854723" sldId="262"/>
            <ac:picMk id="5" creationId="{D2691DBB-0A18-6193-D63B-A3E344CD9B0B}"/>
          </ac:picMkLst>
        </pc:picChg>
        <pc:picChg chg="add mod">
          <ac:chgData name="Terry Swinson" userId="558eb959-6972-44ad-8e3b-3c048ec5d3d0" providerId="ADAL" clId="{B7220CAF-2F9E-45D6-AE39-121CFDCE1346}" dt="2024-07-29T10:51:22.412" v="413" actId="1076"/>
          <ac:picMkLst>
            <pc:docMk/>
            <pc:sldMk cId="1586854723" sldId="262"/>
            <ac:picMk id="6" creationId="{1B17250B-F491-7D93-8187-1FA85BEF6BB4}"/>
          </ac:picMkLst>
        </pc:picChg>
        <pc:picChg chg="add del mod">
          <ac:chgData name="Terry Swinson" userId="558eb959-6972-44ad-8e3b-3c048ec5d3d0" providerId="ADAL" clId="{B7220CAF-2F9E-45D6-AE39-121CFDCE1346}" dt="2024-07-26T14:33:00.307" v="312" actId="478"/>
          <ac:picMkLst>
            <pc:docMk/>
            <pc:sldMk cId="1586854723" sldId="262"/>
            <ac:picMk id="6" creationId="{4EF0D2D2-C7F8-CDF5-3074-6F71392089B5}"/>
          </ac:picMkLst>
        </pc:picChg>
      </pc:sldChg>
      <pc:sldChg chg="addSp delSp modSp new mod">
        <pc:chgData name="Terry Swinson" userId="558eb959-6972-44ad-8e3b-3c048ec5d3d0" providerId="ADAL" clId="{B7220CAF-2F9E-45D6-AE39-121CFDCE1346}" dt="2024-07-29T10:54:33.875" v="486" actId="1076"/>
        <pc:sldMkLst>
          <pc:docMk/>
          <pc:sldMk cId="1158602770" sldId="263"/>
        </pc:sldMkLst>
        <pc:spChg chg="mod">
          <ac:chgData name="Terry Swinson" userId="558eb959-6972-44ad-8e3b-3c048ec5d3d0" providerId="ADAL" clId="{B7220CAF-2F9E-45D6-AE39-121CFDCE1346}" dt="2024-07-29T10:53:21.633" v="458" actId="20577"/>
          <ac:spMkLst>
            <pc:docMk/>
            <pc:sldMk cId="1158602770" sldId="263"/>
            <ac:spMk id="2" creationId="{79A6CD92-0050-AB13-C3C0-FDF6816407E0}"/>
          </ac:spMkLst>
        </pc:spChg>
        <pc:spChg chg="mod">
          <ac:chgData name="Terry Swinson" userId="558eb959-6972-44ad-8e3b-3c048ec5d3d0" providerId="ADAL" clId="{B7220CAF-2F9E-45D6-AE39-121CFDCE1346}" dt="2024-07-29T10:54:31.813" v="485" actId="1076"/>
          <ac:spMkLst>
            <pc:docMk/>
            <pc:sldMk cId="1158602770" sldId="263"/>
            <ac:spMk id="3" creationId="{C92C08AC-D213-13C1-6714-2B0A587EADF0}"/>
          </ac:spMkLst>
        </pc:spChg>
        <pc:picChg chg="add del mod">
          <ac:chgData name="Terry Swinson" userId="558eb959-6972-44ad-8e3b-3c048ec5d3d0" providerId="ADAL" clId="{B7220CAF-2F9E-45D6-AE39-121CFDCE1346}" dt="2024-07-29T10:51:35.389" v="417" actId="478"/>
          <ac:picMkLst>
            <pc:docMk/>
            <pc:sldMk cId="1158602770" sldId="263"/>
            <ac:picMk id="5" creationId="{97B01AD0-9D31-7DAD-DB63-997B2792B7D3}"/>
          </ac:picMkLst>
        </pc:picChg>
        <pc:picChg chg="add mod">
          <ac:chgData name="Terry Swinson" userId="558eb959-6972-44ad-8e3b-3c048ec5d3d0" providerId="ADAL" clId="{B7220CAF-2F9E-45D6-AE39-121CFDCE1346}" dt="2024-07-29T10:54:09.625" v="478" actId="1076"/>
          <ac:picMkLst>
            <pc:docMk/>
            <pc:sldMk cId="1158602770" sldId="263"/>
            <ac:picMk id="6" creationId="{50376CF6-4565-2D97-218B-871CFAA2090F}"/>
          </ac:picMkLst>
        </pc:picChg>
        <pc:picChg chg="add mod">
          <ac:chgData name="Terry Swinson" userId="558eb959-6972-44ad-8e3b-3c048ec5d3d0" providerId="ADAL" clId="{B7220CAF-2F9E-45D6-AE39-121CFDCE1346}" dt="2024-07-29T10:54:33.875" v="486" actId="1076"/>
          <ac:picMkLst>
            <pc:docMk/>
            <pc:sldMk cId="1158602770" sldId="263"/>
            <ac:picMk id="7" creationId="{458E8197-1AED-648E-9727-2A9FAA625082}"/>
          </ac:picMkLst>
        </pc:picChg>
        <pc:picChg chg="add mod">
          <ac:chgData name="Terry Swinson" userId="558eb959-6972-44ad-8e3b-3c048ec5d3d0" providerId="ADAL" clId="{B7220CAF-2F9E-45D6-AE39-121CFDCE1346}" dt="2024-07-29T10:54:14.233" v="480" actId="1076"/>
          <ac:picMkLst>
            <pc:docMk/>
            <pc:sldMk cId="1158602770" sldId="263"/>
            <ac:picMk id="8" creationId="{E127FD1E-ACF0-EF83-CF3E-33F7B8A1CF71}"/>
          </ac:picMkLst>
        </pc:picChg>
        <pc:picChg chg="add mod">
          <ac:chgData name="Terry Swinson" userId="558eb959-6972-44ad-8e3b-3c048ec5d3d0" providerId="ADAL" clId="{B7220CAF-2F9E-45D6-AE39-121CFDCE1346}" dt="2024-07-29T10:54:27.579" v="483" actId="1076"/>
          <ac:picMkLst>
            <pc:docMk/>
            <pc:sldMk cId="1158602770" sldId="263"/>
            <ac:picMk id="9" creationId="{28A67CE7-26FB-6C39-E99F-97151A90CCBC}"/>
          </ac:picMkLst>
        </pc:picChg>
        <pc:picChg chg="add mod">
          <ac:chgData name="Terry Swinson" userId="558eb959-6972-44ad-8e3b-3c048ec5d3d0" providerId="ADAL" clId="{B7220CAF-2F9E-45D6-AE39-121CFDCE1346}" dt="2024-07-29T10:53:59.192" v="473" actId="1076"/>
          <ac:picMkLst>
            <pc:docMk/>
            <pc:sldMk cId="1158602770" sldId="263"/>
            <ac:picMk id="10" creationId="{9BF2F935-DF1C-502E-5782-64622B1E7654}"/>
          </ac:picMkLst>
        </pc:picChg>
        <pc:picChg chg="add mod">
          <ac:chgData name="Terry Swinson" userId="558eb959-6972-44ad-8e3b-3c048ec5d3d0" providerId="ADAL" clId="{B7220CAF-2F9E-45D6-AE39-121CFDCE1346}" dt="2024-07-29T10:54:25.527" v="482" actId="1076"/>
          <ac:picMkLst>
            <pc:docMk/>
            <pc:sldMk cId="1158602770" sldId="263"/>
            <ac:picMk id="11" creationId="{15579465-ABD7-1C11-A7CD-B9AC88A50C56}"/>
          </ac:picMkLst>
        </pc:picChg>
      </pc:sldChg>
      <pc:sldChg chg="addSp modSp new del mod">
        <pc:chgData name="Terry Swinson" userId="558eb959-6972-44ad-8e3b-3c048ec5d3d0" providerId="ADAL" clId="{B7220CAF-2F9E-45D6-AE39-121CFDCE1346}" dt="2024-07-29T10:54:40.809" v="487" actId="2696"/>
        <pc:sldMkLst>
          <pc:docMk/>
          <pc:sldMk cId="3842702226" sldId="264"/>
        </pc:sldMkLst>
        <pc:spChg chg="mod">
          <ac:chgData name="Terry Swinson" userId="558eb959-6972-44ad-8e3b-3c048ec5d3d0" providerId="ADAL" clId="{B7220CAF-2F9E-45D6-AE39-121CFDCE1346}" dt="2024-07-26T11:37:41.807" v="125"/>
          <ac:spMkLst>
            <pc:docMk/>
            <pc:sldMk cId="3842702226" sldId="264"/>
            <ac:spMk id="2" creationId="{FC6015A4-6B6C-7C18-3952-9DA920555CE4}"/>
          </ac:spMkLst>
        </pc:spChg>
        <pc:spChg chg="mod">
          <ac:chgData name="Terry Swinson" userId="558eb959-6972-44ad-8e3b-3c048ec5d3d0" providerId="ADAL" clId="{B7220CAF-2F9E-45D6-AE39-121CFDCE1346}" dt="2024-07-26T11:37:50.792" v="128" actId="14100"/>
          <ac:spMkLst>
            <pc:docMk/>
            <pc:sldMk cId="3842702226" sldId="264"/>
            <ac:spMk id="3" creationId="{A027455B-C48E-FAE5-4ED1-2B2254E48A85}"/>
          </ac:spMkLst>
        </pc:spChg>
        <pc:picChg chg="add mod">
          <ac:chgData name="Terry Swinson" userId="558eb959-6972-44ad-8e3b-3c048ec5d3d0" providerId="ADAL" clId="{B7220CAF-2F9E-45D6-AE39-121CFDCE1346}" dt="2024-07-26T11:37:54.792" v="130" actId="1076"/>
          <ac:picMkLst>
            <pc:docMk/>
            <pc:sldMk cId="3842702226" sldId="264"/>
            <ac:picMk id="5" creationId="{0C11103F-F3A6-F6BB-1E93-539DEBE42701}"/>
          </ac:picMkLst>
        </pc:picChg>
      </pc:sldChg>
      <pc:sldChg chg="modSp new del mod">
        <pc:chgData name="Terry Swinson" userId="558eb959-6972-44ad-8e3b-3c048ec5d3d0" providerId="ADAL" clId="{B7220CAF-2F9E-45D6-AE39-121CFDCE1346}" dt="2024-07-29T10:54:44.395" v="488" actId="2696"/>
        <pc:sldMkLst>
          <pc:docMk/>
          <pc:sldMk cId="1637845841" sldId="265"/>
        </pc:sldMkLst>
        <pc:spChg chg="mod">
          <ac:chgData name="Terry Swinson" userId="558eb959-6972-44ad-8e3b-3c048ec5d3d0" providerId="ADAL" clId="{B7220CAF-2F9E-45D6-AE39-121CFDCE1346}" dt="2024-07-26T11:39:01.484" v="132"/>
          <ac:spMkLst>
            <pc:docMk/>
            <pc:sldMk cId="1637845841" sldId="265"/>
            <ac:spMk id="2" creationId="{4F8220D6-EA50-0B26-9303-C187A410870A}"/>
          </ac:spMkLst>
        </pc:spChg>
        <pc:spChg chg="mod">
          <ac:chgData name="Terry Swinson" userId="558eb959-6972-44ad-8e3b-3c048ec5d3d0" providerId="ADAL" clId="{B7220CAF-2F9E-45D6-AE39-121CFDCE1346}" dt="2024-07-26T11:39:33.188" v="151" actId="14100"/>
          <ac:spMkLst>
            <pc:docMk/>
            <pc:sldMk cId="1637845841" sldId="265"/>
            <ac:spMk id="3" creationId="{69089512-5DE6-D074-07FF-83EA07E41E73}"/>
          </ac:spMkLst>
        </pc:spChg>
      </pc:sldChg>
      <pc:sldMasterChg chg="delSp mod modSldLayout">
        <pc:chgData name="Terry Swinson" userId="558eb959-6972-44ad-8e3b-3c048ec5d3d0" providerId="ADAL" clId="{B7220CAF-2F9E-45D6-AE39-121CFDCE1346}" dt="2024-07-29T11:02:33.118" v="502" actId="478"/>
        <pc:sldMasterMkLst>
          <pc:docMk/>
          <pc:sldMasterMk cId="1442763963" sldId="2147483648"/>
        </pc:sldMasterMkLst>
        <pc:spChg chg="del">
          <ac:chgData name="Terry Swinson" userId="558eb959-6972-44ad-8e3b-3c048ec5d3d0" providerId="ADAL" clId="{B7220CAF-2F9E-45D6-AE39-121CFDCE1346}" dt="2024-07-29T11:02:23.320" v="501" actId="478"/>
          <ac:spMkLst>
            <pc:docMk/>
            <pc:sldMasterMk cId="1442763963" sldId="2147483648"/>
            <ac:spMk id="4" creationId="{9673202E-4451-A2B9-6C0D-DE877BD821C9}"/>
          </ac:spMkLst>
        </pc:spChg>
        <pc:sldLayoutChg chg="delSp mod">
          <pc:chgData name="Terry Swinson" userId="558eb959-6972-44ad-8e3b-3c048ec5d3d0" providerId="ADAL" clId="{B7220CAF-2F9E-45D6-AE39-121CFDCE1346}" dt="2024-07-29T11:02:33.118" v="502" actId="478"/>
          <pc:sldLayoutMkLst>
            <pc:docMk/>
            <pc:sldMasterMk cId="1442763963" sldId="2147483648"/>
            <pc:sldLayoutMk cId="3661604504" sldId="2147483649"/>
          </pc:sldLayoutMkLst>
          <pc:spChg chg="del">
            <ac:chgData name="Terry Swinson" userId="558eb959-6972-44ad-8e3b-3c048ec5d3d0" providerId="ADAL" clId="{B7220CAF-2F9E-45D6-AE39-121CFDCE1346}" dt="2024-07-29T11:02:33.118" v="502" actId="478"/>
            <ac:spMkLst>
              <pc:docMk/>
              <pc:sldMasterMk cId="1442763963" sldId="2147483648"/>
              <pc:sldLayoutMk cId="3661604504" sldId="2147483649"/>
              <ac:spMk id="4" creationId="{99CF7FFA-E945-0815-8EF8-C970F3E292B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1129442-FA67-4874-A825-60212EEB4DD2}" type="datetimeFigureOut">
              <a:rPr lang="en-US" smtClean="0"/>
              <a:t>8/2/2024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793D834-0214-4A86-8888-82F8A5B65F78}" type="slidenum">
              <a:rPr lang="en-US" smtClean="0"/>
              <a:t>‹#›</a:t>
            </a:fld>
            <a:endParaRPr lang="en-US"/>
          </a:p>
        </p:txBody>
      </p:sp>
    </p:spTree>
    <p:extLst>
      <p:ext uri="{BB962C8B-B14F-4D97-AF65-F5344CB8AC3E}">
        <p14:creationId xmlns:p14="http://schemas.microsoft.com/office/powerpoint/2010/main" val="280143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3790D7-F946-4F94-80EB-9FE69F430246}" type="slidenum">
              <a:rPr lang="en-US" smtClean="0"/>
              <a:t>4</a:t>
            </a:fld>
            <a:endParaRPr lang="en-US" dirty="0"/>
          </a:p>
        </p:txBody>
      </p:sp>
    </p:spTree>
    <p:extLst>
      <p:ext uri="{BB962C8B-B14F-4D97-AF65-F5344CB8AC3E}">
        <p14:creationId xmlns:p14="http://schemas.microsoft.com/office/powerpoint/2010/main" val="342847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8476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790D7-F946-4F94-80EB-9FE69F430246}" type="slidenum">
              <a:rPr lang="en-US" smtClean="0"/>
              <a:t>20</a:t>
            </a:fld>
            <a:endParaRPr lang="en-US" dirty="0"/>
          </a:p>
        </p:txBody>
      </p:sp>
    </p:spTree>
    <p:extLst>
      <p:ext uri="{BB962C8B-B14F-4D97-AF65-F5344CB8AC3E}">
        <p14:creationId xmlns:p14="http://schemas.microsoft.com/office/powerpoint/2010/main" val="228368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hazard? What is Risk?</a:t>
            </a:r>
          </a:p>
        </p:txBody>
      </p:sp>
      <p:sp>
        <p:nvSpPr>
          <p:cNvPr id="4" name="Slide Number Placeholder 3"/>
          <p:cNvSpPr>
            <a:spLocks noGrp="1"/>
          </p:cNvSpPr>
          <p:nvPr>
            <p:ph type="sldNum" sz="quarter" idx="5"/>
          </p:nvPr>
        </p:nvSpPr>
        <p:spPr/>
        <p:txBody>
          <a:bodyPr/>
          <a:lstStyle/>
          <a:p>
            <a:fld id="{5A3790D7-F946-4F94-80EB-9FE69F430246}" type="slidenum">
              <a:rPr lang="en-US" smtClean="0"/>
              <a:t>6</a:t>
            </a:fld>
            <a:endParaRPr lang="en-US" dirty="0"/>
          </a:p>
        </p:txBody>
      </p:sp>
    </p:spTree>
    <p:extLst>
      <p:ext uri="{BB962C8B-B14F-4D97-AF65-F5344CB8AC3E}">
        <p14:creationId xmlns:p14="http://schemas.microsoft.com/office/powerpoint/2010/main" val="54143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36A67-8DF3-4105-9169-BEDB707FF953}" type="slidenum">
              <a:rPr lang="en-US" smtClean="0"/>
              <a:t>7</a:t>
            </a:fld>
            <a:endParaRPr lang="en-US" dirty="0"/>
          </a:p>
        </p:txBody>
      </p:sp>
    </p:spTree>
    <p:extLst>
      <p:ext uri="{BB962C8B-B14F-4D97-AF65-F5344CB8AC3E}">
        <p14:creationId xmlns:p14="http://schemas.microsoft.com/office/powerpoint/2010/main" val="20165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959" y="4343481"/>
            <a:ext cx="5486083" cy="4114960"/>
          </a:xfrm>
          <a:prstGeom prst="rect">
            <a:avLst/>
          </a:prstGeom>
        </p:spPr>
        <p:txBody>
          <a:bodyPr/>
          <a:lstStyle/>
          <a:p>
            <a:endParaRPr lang="en-US" dirty="0"/>
          </a:p>
        </p:txBody>
      </p:sp>
    </p:spTree>
    <p:extLst>
      <p:ext uri="{BB962C8B-B14F-4D97-AF65-F5344CB8AC3E}">
        <p14:creationId xmlns:p14="http://schemas.microsoft.com/office/powerpoint/2010/main" val="356815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defined circumstances, such as: </a:t>
            </a:r>
          </a:p>
          <a:p>
            <a:r>
              <a:rPr lang="en-US" dirty="0"/>
              <a:t>human injury</a:t>
            </a:r>
          </a:p>
          <a:p>
            <a:r>
              <a:rPr lang="en-US" dirty="0"/>
              <a:t>ill health</a:t>
            </a:r>
          </a:p>
          <a:p>
            <a:r>
              <a:rPr lang="en-US" dirty="0"/>
              <a:t>damage to property</a:t>
            </a:r>
          </a:p>
          <a:p>
            <a:r>
              <a:rPr lang="en-US" dirty="0"/>
              <a:t>damage to the workplace</a:t>
            </a:r>
          </a:p>
          <a:p>
            <a:r>
              <a:rPr lang="en-US" dirty="0"/>
              <a:t>damage to the environment</a:t>
            </a:r>
          </a:p>
          <a:p>
            <a:endParaRPr lang="en-US" dirty="0"/>
          </a:p>
        </p:txBody>
      </p:sp>
      <p:sp>
        <p:nvSpPr>
          <p:cNvPr id="4" name="Slide Number Placeholder 3"/>
          <p:cNvSpPr>
            <a:spLocks noGrp="1"/>
          </p:cNvSpPr>
          <p:nvPr>
            <p:ph type="sldNum" sz="quarter" idx="10"/>
          </p:nvPr>
        </p:nvSpPr>
        <p:spPr/>
        <p:txBody>
          <a:bodyPr/>
          <a:lstStyle/>
          <a:p>
            <a:fld id="{D1136A67-8DF3-4105-9169-BEDB707FF953}" type="slidenum">
              <a:rPr lang="en-US" smtClean="0"/>
              <a:t>9</a:t>
            </a:fld>
            <a:endParaRPr lang="en-US" dirty="0"/>
          </a:p>
        </p:txBody>
      </p:sp>
    </p:spTree>
    <p:extLst>
      <p:ext uri="{BB962C8B-B14F-4D97-AF65-F5344CB8AC3E}">
        <p14:creationId xmlns:p14="http://schemas.microsoft.com/office/powerpoint/2010/main" val="265456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36A67-8DF3-4105-9169-BEDB707FF953}" type="slidenum">
              <a:rPr lang="en-US" smtClean="0"/>
              <a:t>11</a:t>
            </a:fld>
            <a:endParaRPr lang="en-US" dirty="0"/>
          </a:p>
        </p:txBody>
      </p:sp>
    </p:spTree>
    <p:extLst>
      <p:ext uri="{BB962C8B-B14F-4D97-AF65-F5344CB8AC3E}">
        <p14:creationId xmlns:p14="http://schemas.microsoft.com/office/powerpoint/2010/main" val="419970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01D57-3B9F-4024-BB06-F31FF3AE7E6B}" type="slidenum">
              <a:rPr lang="en-US" smtClean="0"/>
              <a:t>12</a:t>
            </a:fld>
            <a:endParaRPr lang="en-US"/>
          </a:p>
        </p:txBody>
      </p:sp>
    </p:spTree>
    <p:extLst>
      <p:ext uri="{BB962C8B-B14F-4D97-AF65-F5344CB8AC3E}">
        <p14:creationId xmlns:p14="http://schemas.microsoft.com/office/powerpoint/2010/main" val="237549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JRB</a:t>
            </a:r>
          </a:p>
        </p:txBody>
      </p:sp>
      <p:sp>
        <p:nvSpPr>
          <p:cNvPr id="4" name="Slide Number Placeholder 3"/>
          <p:cNvSpPr>
            <a:spLocks noGrp="1"/>
          </p:cNvSpPr>
          <p:nvPr>
            <p:ph type="sldNum" sz="quarter" idx="5"/>
          </p:nvPr>
        </p:nvSpPr>
        <p:spPr/>
        <p:txBody>
          <a:bodyPr/>
          <a:lstStyle/>
          <a:p>
            <a:pPr marL="0" marR="0" lvl="0" indent="0" algn="r" defTabSz="914190" rtl="0" eaLnBrk="1" fontAlgn="auto" latinLnBrk="0" hangingPunct="1">
              <a:lnSpc>
                <a:spcPct val="100000"/>
              </a:lnSpc>
              <a:spcBef>
                <a:spcPts val="0"/>
              </a:spcBef>
              <a:spcAft>
                <a:spcPts val="0"/>
              </a:spcAft>
              <a:buClrTx/>
              <a:buSzTx/>
              <a:buFontTx/>
              <a:buNone/>
              <a:tabLst/>
              <a:defRPr/>
            </a:pPr>
            <a:fld id="{32D01D57-3B9F-4024-BB06-F31FF3AE7E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9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95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09" y="4344098"/>
            <a:ext cx="5485784" cy="4114645"/>
          </a:xfrm>
          <a:prstGeom prst="rect">
            <a:avLst/>
          </a:prstGeom>
        </p:spPr>
        <p:txBody>
          <a:bodyPr lIns="88988" tIns="44494" rIns="88988" bIns="44494"/>
          <a:lstStyle/>
          <a:p>
            <a:endParaRPr lang="en-US" dirty="0"/>
          </a:p>
        </p:txBody>
      </p:sp>
      <p:sp>
        <p:nvSpPr>
          <p:cNvPr id="4" name="Slide Number Placeholder 3"/>
          <p:cNvSpPr>
            <a:spLocks noGrp="1"/>
          </p:cNvSpPr>
          <p:nvPr>
            <p:ph type="sldNum" sz="quarter" idx="10"/>
          </p:nvPr>
        </p:nvSpPr>
        <p:spPr>
          <a:xfrm>
            <a:off x="3884355" y="8685096"/>
            <a:ext cx="2972108" cy="457355"/>
          </a:xfrm>
          <a:prstGeom prst="rect">
            <a:avLst/>
          </a:prstGeom>
        </p:spPr>
        <p:txBody>
          <a:bodyPr lIns="88988" tIns="44494" rIns="88988" bIns="44494"/>
          <a:lstStyle/>
          <a:p>
            <a:fld id="{D1136A67-8DF3-4105-9169-BEDB707FF953}" type="slidenum">
              <a:rPr lang="en-US" smtClean="0"/>
              <a:t>18</a:t>
            </a:fld>
            <a:endParaRPr lang="en-US" dirty="0"/>
          </a:p>
        </p:txBody>
      </p:sp>
    </p:spTree>
    <p:extLst>
      <p:ext uri="{BB962C8B-B14F-4D97-AF65-F5344CB8AC3E}">
        <p14:creationId xmlns:p14="http://schemas.microsoft.com/office/powerpoint/2010/main" val="193327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83B5-2946-0FE6-D9B5-57E859141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C2B35-DE42-A4C7-A5F5-6CAC90992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4661A2-DDE2-BCDD-2348-818597EE73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AA0DCF-527E-F6ED-7243-81A280419199}"/>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6160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3784-C41D-D513-406D-0BEE02255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51E894-701B-64BA-C5A3-1B2D16E88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F925F-B761-27BA-1590-A2A33914421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E0CEB1-9EF6-7322-F212-AD011BD66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C68B6-46DD-15F6-C259-3D17B7324701}"/>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408113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0CB95B-9621-44EE-C705-AF77FE036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FEA9B9-46BB-B986-4D9D-3F8F8737E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770C4-370F-EE47-697F-C5685B751C0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33A3A39-1216-CB78-2FE7-11D99184E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DA36-6CD0-8F84-1676-7B3D458083B8}"/>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99839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A23F-CCCC-53EC-FEEE-A763D06A4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8B86E-4F45-0103-E42F-9D2DADA7DD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B1D59-B363-1B05-22AE-4B10A0B7204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9DF656A-8F51-B516-617A-F5CE9DC7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55F11-825C-5B84-F16D-017BC8C35B6B}"/>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54170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6F07-1FA8-4D84-8F12-5D0B0AA0B2F6}"/>
              </a:ext>
            </a:extLst>
          </p:cNvPr>
          <p:cNvSpPr>
            <a:spLocks noGrp="1"/>
          </p:cNvSpPr>
          <p:nvPr>
            <p:ph type="title"/>
          </p:nvPr>
        </p:nvSpPr>
        <p:spPr>
          <a:xfrm>
            <a:off x="838200" y="1704109"/>
            <a:ext cx="10515600" cy="178602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92582-9DB8-5B49-25EF-4FD481DFFB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29D5EC-2286-1924-E922-48469048B4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830B33C-E79C-EA86-691F-002F94CC2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4B9E-75C8-C386-A220-8FBA53A7C08A}"/>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82085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E150-7E5E-4EFF-8949-48D71F1BA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F7681-5E60-236E-B5C7-067C77CA0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D2B7A8-74CC-DD43-337F-4B4FE41C2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6BB55-3AD5-C093-0BD1-627649CA9C5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14185A2-E71E-1135-3EFF-31AF23693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486F8-1088-21A8-F369-F22427FEF5FA}"/>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72211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3EA8-CF3C-AA69-39B6-02EF40B076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E1D5E1-4E1B-D602-2EF0-A8B56FF40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D40F4-1E02-B24A-4E35-79CAC8E5B9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80115A-DD27-6FA5-6EC2-CAE678165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B3860-A355-BC16-02E2-64DD6B572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99AFC-25D5-B6FF-164D-67B9320F922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A07574F-B922-7AC8-7C00-34ADE2CD7B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6F9F95-E3CA-0F42-DD19-489FA55352BC}"/>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33763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9F7C-A26C-9B23-2B18-6C8EE2DB8F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97C587-9CA9-2E3A-3A9A-8F1E4B98F3A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DC5094E-6411-7564-097E-82D135D390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9D69F-C873-179A-48B9-5654CC326A77}"/>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41879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B23B1-6430-A19D-7843-BC0CF3A8FB9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0E2841F-E7FE-1637-E5AB-47C7B3AC1C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47954-04BB-8EC7-6FAE-3FCEFD84F0DC}"/>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4051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D2CC-40E0-70A6-C771-5FC75F374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ADB20-B5C5-04F9-903F-B6A597078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06CCB-73A6-E8C4-6E18-7C9AF0F82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334BA-2DED-5A2F-3796-4723BDEB3C8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0CB4B76-3249-B4F9-315C-854B7D21E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56DE3-824A-DBAE-467D-F10915131E3F}"/>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0037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455B-3BD3-4E91-D34D-3A1A46713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BBC40-2FAD-D5EB-1F0E-2EFBF9B43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66AD03-23D7-5907-A84F-522FF9386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B5B21-F2EC-BFF2-F87D-6371CD0F3C7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6B567C3-3375-692E-2D4E-306A202F4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7CC3E-FDAB-2326-37DC-A07C1830FBA9}"/>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75693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118C6-B890-4E3F-03A8-EE93AF4A3CAB}"/>
              </a:ext>
            </a:extLst>
          </p:cNvPr>
          <p:cNvSpPr/>
          <p:nvPr userDrawn="1"/>
        </p:nvSpPr>
        <p:spPr>
          <a:xfrm>
            <a:off x="0" y="6078422"/>
            <a:ext cx="12192000" cy="77957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B1C01279-78E8-182A-CEDB-7A2242E06F3C}"/>
              </a:ext>
            </a:extLst>
          </p:cNvPr>
          <p:cNvSpPr>
            <a:spLocks noGrp="1"/>
          </p:cNvSpPr>
          <p:nvPr>
            <p:ph type="title"/>
          </p:nvPr>
        </p:nvSpPr>
        <p:spPr>
          <a:xfrm>
            <a:off x="755073" y="295191"/>
            <a:ext cx="10515600" cy="9598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B9F72-F3C8-6248-81DD-D823894735E6}"/>
              </a:ext>
            </a:extLst>
          </p:cNvPr>
          <p:cNvSpPr>
            <a:spLocks noGrp="1"/>
          </p:cNvSpPr>
          <p:nvPr>
            <p:ph type="body" idx="1"/>
          </p:nvPr>
        </p:nvSpPr>
        <p:spPr>
          <a:xfrm>
            <a:off x="755073" y="153301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8512015-2525-300A-B03A-4614FE712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pic>
        <p:nvPicPr>
          <p:cNvPr id="11" name="Picture 10" descr="A family with dogs and a house&#10;&#10;Description automatically generated">
            <a:extLst>
              <a:ext uri="{FF2B5EF4-FFF2-40B4-BE49-F238E27FC236}">
                <a16:creationId xmlns:a16="http://schemas.microsoft.com/office/drawing/2014/main" id="{6BE8E0B9-A516-354F-7AA9-19A2C8BC16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62796" y="6166521"/>
            <a:ext cx="1015754" cy="624401"/>
          </a:xfrm>
          <a:prstGeom prst="rect">
            <a:avLst/>
          </a:prstGeom>
        </p:spPr>
      </p:pic>
      <p:pic>
        <p:nvPicPr>
          <p:cNvPr id="7" name="Picture 6" descr="A white text on a black background&#10;&#10;Description automatically generated">
            <a:extLst>
              <a:ext uri="{FF2B5EF4-FFF2-40B4-BE49-F238E27FC236}">
                <a16:creationId xmlns:a16="http://schemas.microsoft.com/office/drawing/2014/main" id="{3F16A28A-ECB3-5886-49F0-AA089036AB5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3585" y="6166521"/>
            <a:ext cx="2195118" cy="580073"/>
          </a:xfrm>
          <a:prstGeom prst="rect">
            <a:avLst/>
          </a:prstGeom>
        </p:spPr>
      </p:pic>
    </p:spTree>
    <p:extLst>
      <p:ext uri="{BB962C8B-B14F-4D97-AF65-F5344CB8AC3E}">
        <p14:creationId xmlns:p14="http://schemas.microsoft.com/office/powerpoint/2010/main" val="144276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uk/imgres?imgurl=http://rollthedice.setgetgo.com/rollthedice.jpg&amp;imgrefurl=http://rollthedice.setgetgo.com/&amp;docid=cFLZ10pJZn6EsM&amp;tbnid=-JCcC7uzr89x5M:&amp;w=680&amp;h=680&amp;ei=khiHVM7hHNXvaMW7gvgM&amp;ved=0CAIQxiAwAA&amp;iact=c" TargetMode="Externa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A6E5-BA26-8EFF-C985-8EA0CD775018}"/>
              </a:ext>
            </a:extLst>
          </p:cNvPr>
          <p:cNvSpPr>
            <a:spLocks noGrp="1"/>
          </p:cNvSpPr>
          <p:nvPr>
            <p:ph type="ctrTitle"/>
          </p:nvPr>
        </p:nvSpPr>
        <p:spPr/>
        <p:txBody>
          <a:bodyPr/>
          <a:lstStyle/>
          <a:p>
            <a:r>
              <a:rPr lang="en-US" dirty="0"/>
              <a:t>Risk Assessment</a:t>
            </a:r>
            <a:br>
              <a:rPr lang="en-US" dirty="0"/>
            </a:br>
            <a:r>
              <a:rPr lang="en-US" dirty="0"/>
              <a:t> Awareness Training</a:t>
            </a:r>
          </a:p>
        </p:txBody>
      </p:sp>
      <p:sp>
        <p:nvSpPr>
          <p:cNvPr id="3" name="Subtitle 2">
            <a:extLst>
              <a:ext uri="{FF2B5EF4-FFF2-40B4-BE49-F238E27FC236}">
                <a16:creationId xmlns:a16="http://schemas.microsoft.com/office/drawing/2014/main" id="{62956CC9-B9C1-D19F-F73F-80E9AFBFDBB4}"/>
              </a:ext>
            </a:extLst>
          </p:cNvPr>
          <p:cNvSpPr>
            <a:spLocks noGrp="1"/>
          </p:cNvSpPr>
          <p:nvPr>
            <p:ph type="subTitle" idx="1"/>
          </p:nvPr>
        </p:nvSpPr>
        <p:spPr/>
        <p:txBody>
          <a:bodyPr/>
          <a:lstStyle/>
          <a:p>
            <a:endParaRPr lang="en-US"/>
          </a:p>
        </p:txBody>
      </p:sp>
      <p:sp>
        <p:nvSpPr>
          <p:cNvPr id="7" name="TextBox 6">
            <a:extLst>
              <a:ext uri="{FF2B5EF4-FFF2-40B4-BE49-F238E27FC236}">
                <a16:creationId xmlns:a16="http://schemas.microsoft.com/office/drawing/2014/main" id="{0704CC67-E7ED-21B3-154A-BD2706734D20}"/>
              </a:ext>
            </a:extLst>
          </p:cNvPr>
          <p:cNvSpPr txBox="1"/>
          <p:nvPr/>
        </p:nvSpPr>
        <p:spPr>
          <a:xfrm>
            <a:off x="5655076" y="6374167"/>
            <a:ext cx="1731146" cy="276999"/>
          </a:xfrm>
          <a:prstGeom prst="rect">
            <a:avLst/>
          </a:prstGeom>
          <a:noFill/>
          <a:ln>
            <a:noFill/>
          </a:ln>
        </p:spPr>
        <p:txBody>
          <a:bodyPr wrap="square" rtlCol="0">
            <a:spAutoFit/>
          </a:bodyPr>
          <a:lstStyle/>
          <a:p>
            <a:pPr algn="ctr"/>
            <a:r>
              <a:rPr lang="en-US" sz="1200" dirty="0">
                <a:solidFill>
                  <a:schemeClr val="bg1"/>
                </a:solidFill>
              </a:rPr>
              <a:t>7/26/2024</a:t>
            </a:r>
          </a:p>
        </p:txBody>
      </p:sp>
    </p:spTree>
    <p:extLst>
      <p:ext uri="{BB962C8B-B14F-4D97-AF65-F5344CB8AC3E}">
        <p14:creationId xmlns:p14="http://schemas.microsoft.com/office/powerpoint/2010/main" val="102790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796717" y="1235242"/>
            <a:ext cx="4997116" cy="4398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221832" y="2646948"/>
            <a:ext cx="3673643" cy="1754326"/>
          </a:xfrm>
          <a:prstGeom prst="rect">
            <a:avLst/>
          </a:prstGeom>
          <a:noFill/>
        </p:spPr>
        <p:txBody>
          <a:bodyPr wrap="square" rtlCol="0">
            <a:spAutoFit/>
          </a:bodyPr>
          <a:lstStyle/>
          <a:p>
            <a:pPr algn="ctr"/>
            <a:r>
              <a:rPr lang="en-US" sz="3600" b="1" dirty="0">
                <a:solidFill>
                  <a:schemeClr val="bg1"/>
                </a:solidFill>
              </a:rPr>
              <a:t>HAZARD</a:t>
            </a:r>
          </a:p>
          <a:p>
            <a:pPr algn="ctr"/>
            <a:r>
              <a:rPr lang="en-US" sz="3600" b="1" dirty="0">
                <a:solidFill>
                  <a:schemeClr val="bg1"/>
                </a:solidFill>
              </a:rPr>
              <a:t>Anything that can cause harm</a:t>
            </a:r>
          </a:p>
        </p:txBody>
      </p:sp>
      <p:sp>
        <p:nvSpPr>
          <p:cNvPr id="7" name="Oval 6"/>
          <p:cNvSpPr/>
          <p:nvPr/>
        </p:nvSpPr>
        <p:spPr>
          <a:xfrm>
            <a:off x="6368717" y="1446659"/>
            <a:ext cx="3994484" cy="3869016"/>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743032" y="1905000"/>
            <a:ext cx="3160293" cy="2677656"/>
          </a:xfrm>
          <a:prstGeom prst="rect">
            <a:avLst/>
          </a:prstGeom>
          <a:noFill/>
        </p:spPr>
        <p:txBody>
          <a:bodyPr wrap="square" rtlCol="0">
            <a:spAutoFit/>
          </a:bodyPr>
          <a:lstStyle/>
          <a:p>
            <a:pPr algn="ctr"/>
            <a:r>
              <a:rPr lang="en-US" sz="6000" b="1" dirty="0"/>
              <a:t>RISK</a:t>
            </a:r>
          </a:p>
          <a:p>
            <a:pPr algn="ctr"/>
            <a:r>
              <a:rPr lang="en-US" sz="3600" b="1" dirty="0"/>
              <a:t>How great the chance of harm will be</a:t>
            </a:r>
          </a:p>
        </p:txBody>
      </p:sp>
      <p:sp>
        <p:nvSpPr>
          <p:cNvPr id="10" name="Text Box 5"/>
          <p:cNvSpPr txBox="1">
            <a:spLocks noGrp="1" noChangeArrowheads="1"/>
          </p:cNvSpPr>
          <p:nvPr>
            <p:ph type="title"/>
          </p:nvPr>
        </p:nvSpPr>
        <p:spPr bwMode="auto">
          <a:xfrm>
            <a:off x="4774057" y="394540"/>
            <a:ext cx="258410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chemeClr val="bg1"/>
                </a:solidFill>
                <a:latin typeface="Formata Medium" charset="0"/>
              </a:rPr>
              <a:t>HAZARD vs RISK</a:t>
            </a:r>
          </a:p>
        </p:txBody>
      </p:sp>
    </p:spTree>
    <p:extLst>
      <p:ext uri="{BB962C8B-B14F-4D97-AF65-F5344CB8AC3E}">
        <p14:creationId xmlns:p14="http://schemas.microsoft.com/office/powerpoint/2010/main" val="381673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90" b="11246"/>
          <a:stretch/>
        </p:blipFill>
        <p:spPr bwMode="auto">
          <a:xfrm>
            <a:off x="7620000" y="2482824"/>
            <a:ext cx="4368800" cy="189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1395" name="Text Box 3"/>
          <p:cNvSpPr txBox="1">
            <a:spLocks noChangeArrowheads="1"/>
          </p:cNvSpPr>
          <p:nvPr/>
        </p:nvSpPr>
        <p:spPr bwMode="auto">
          <a:xfrm>
            <a:off x="203200" y="1890117"/>
            <a:ext cx="7518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4800" dirty="0">
                <a:cs typeface="Arial" panose="020B0604020202020204" pitchFamily="34" charset="0"/>
              </a:rPr>
              <a:t>The </a:t>
            </a:r>
            <a:r>
              <a:rPr lang="en-US" altLang="en-US" sz="4800" b="1" i="1" dirty="0">
                <a:solidFill>
                  <a:srgbClr val="003479"/>
                </a:solidFill>
                <a:cs typeface="Arial" panose="020B0604020202020204" pitchFamily="34" charset="0"/>
              </a:rPr>
              <a:t>process</a:t>
            </a:r>
            <a:r>
              <a:rPr lang="en-US" altLang="en-US" sz="4800" dirty="0">
                <a:solidFill>
                  <a:srgbClr val="003479"/>
                </a:solidFill>
                <a:cs typeface="Arial" panose="020B0604020202020204" pitchFamily="34" charset="0"/>
              </a:rPr>
              <a:t> </a:t>
            </a:r>
            <a:r>
              <a:rPr lang="en-US" altLang="en-US" sz="4800" dirty="0">
                <a:cs typeface="Arial" panose="020B0604020202020204" pitchFamily="34" charset="0"/>
              </a:rPr>
              <a:t>of estimating the magnitude of risk and deciding if the risk is tolerable</a:t>
            </a:r>
            <a:r>
              <a:rPr lang="en-US" altLang="en-US" sz="2800" dirty="0">
                <a:cs typeface="Arial" panose="020B0604020202020204" pitchFamily="34" charset="0"/>
              </a:rPr>
              <a:t>.</a:t>
            </a:r>
          </a:p>
        </p:txBody>
      </p:sp>
      <p:sp>
        <p:nvSpPr>
          <p:cNvPr id="3" name="Rectangle 2">
            <a:extLst>
              <a:ext uri="{FF2B5EF4-FFF2-40B4-BE49-F238E27FC236}">
                <a16:creationId xmlns:a16="http://schemas.microsoft.com/office/drawing/2014/main" id="{FF3E9053-90C0-4F0B-97BB-A273835F74BC}"/>
              </a:ext>
            </a:extLst>
          </p:cNvPr>
          <p:cNvSpPr/>
          <p:nvPr/>
        </p:nvSpPr>
        <p:spPr>
          <a:xfrm>
            <a:off x="534797" y="272764"/>
            <a:ext cx="5401350" cy="748988"/>
          </a:xfrm>
          <a:prstGeom prst="rect">
            <a:avLst/>
          </a:prstGeom>
        </p:spPr>
        <p:txBody>
          <a:bodyPr wrap="none">
            <a:spAutoFit/>
          </a:bodyPr>
          <a:lstStyle/>
          <a:p>
            <a:r>
              <a:rPr lang="en-US" altLang="en-US" sz="4267" b="1" dirty="0">
                <a:solidFill>
                  <a:srgbClr val="003479"/>
                </a:solidFill>
                <a:latin typeface="Arial" panose="020B0604020202020204" pitchFamily="34" charset="0"/>
                <a:cs typeface="Arial" panose="020B0604020202020204" pitchFamily="34" charset="0"/>
              </a:rPr>
              <a:t>RISK ASSESSMENT</a:t>
            </a:r>
            <a:endParaRPr lang="en-US" altLang="en-US" sz="42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70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1395"/>
                                        </p:tgtEl>
                                        <p:attrNameLst>
                                          <p:attrName>style.visibility</p:attrName>
                                        </p:attrNameLst>
                                      </p:cBhvr>
                                      <p:to>
                                        <p:strVal val="visible"/>
                                      </p:to>
                                    </p:set>
                                    <p:animEffect transition="in" filter="fade">
                                      <p:cBhvr>
                                        <p:cTn id="7" dur="500"/>
                                        <p:tgtEl>
                                          <p:spTgt spid="571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2646815" y="1131138"/>
            <a:ext cx="2552700" cy="2557463"/>
            <a:chOff x="750888" y="1077913"/>
            <a:chExt cx="2552700" cy="2557462"/>
          </a:xfrm>
        </p:grpSpPr>
        <p:sp>
          <p:nvSpPr>
            <p:cNvPr id="1030" name="Freeform 6"/>
            <p:cNvSpPr>
              <a:spLocks/>
            </p:cNvSpPr>
            <p:nvPr/>
          </p:nvSpPr>
          <p:spPr bwMode="auto">
            <a:xfrm>
              <a:off x="750888" y="1077913"/>
              <a:ext cx="2552700" cy="2557462"/>
            </a:xfrm>
            <a:custGeom>
              <a:avLst/>
              <a:gdLst/>
              <a:ahLst/>
              <a:cxnLst>
                <a:cxn ang="0">
                  <a:pos x="288" y="0"/>
                </a:cxn>
                <a:cxn ang="0">
                  <a:pos x="1608" y="0"/>
                </a:cxn>
                <a:cxn ang="0">
                  <a:pos x="1608" y="1611"/>
                </a:cxn>
                <a:cxn ang="0">
                  <a:pos x="0" y="1611"/>
                </a:cxn>
                <a:cxn ang="0">
                  <a:pos x="0" y="288"/>
                </a:cxn>
                <a:cxn ang="0">
                  <a:pos x="288" y="0"/>
                </a:cxn>
              </a:cxnLst>
              <a:rect l="0" t="0" r="r" b="b"/>
              <a:pathLst>
                <a:path w="1608" h="1611">
                  <a:moveTo>
                    <a:pt x="288" y="0"/>
                  </a:moveTo>
                  <a:lnTo>
                    <a:pt x="1608" y="0"/>
                  </a:lnTo>
                  <a:lnTo>
                    <a:pt x="1608" y="1611"/>
                  </a:lnTo>
                  <a:lnTo>
                    <a:pt x="0" y="1611"/>
                  </a:lnTo>
                  <a:lnTo>
                    <a:pt x="0" y="288"/>
                  </a:lnTo>
                  <a:lnTo>
                    <a:pt x="2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750888" y="1077913"/>
              <a:ext cx="457200" cy="457200"/>
            </a:xfrm>
            <a:custGeom>
              <a:avLst/>
              <a:gdLst/>
              <a:ahLst/>
              <a:cxnLst>
                <a:cxn ang="0">
                  <a:pos x="288" y="0"/>
                </a:cxn>
                <a:cxn ang="0">
                  <a:pos x="288" y="288"/>
                </a:cxn>
                <a:cxn ang="0">
                  <a:pos x="0" y="288"/>
                </a:cxn>
                <a:cxn ang="0">
                  <a:pos x="288" y="0"/>
                </a:cxn>
              </a:cxnLst>
              <a:rect l="0" t="0" r="r" b="b"/>
              <a:pathLst>
                <a:path w="288" h="288">
                  <a:moveTo>
                    <a:pt x="288" y="0"/>
                  </a:moveTo>
                  <a:lnTo>
                    <a:pt x="288" y="288"/>
                  </a:lnTo>
                  <a:lnTo>
                    <a:pt x="0" y="288"/>
                  </a:lnTo>
                  <a:lnTo>
                    <a:pt x="288" y="0"/>
                  </a:ln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750888" y="1535113"/>
              <a:ext cx="457200" cy="454025"/>
            </a:xfrm>
            <a:custGeom>
              <a:avLst/>
              <a:gdLst/>
              <a:ahLst/>
              <a:cxnLst>
                <a:cxn ang="0">
                  <a:pos x="0" y="0"/>
                </a:cxn>
                <a:cxn ang="0">
                  <a:pos x="288" y="0"/>
                </a:cxn>
                <a:cxn ang="0">
                  <a:pos x="0" y="286"/>
                </a:cxn>
                <a:cxn ang="0">
                  <a:pos x="0" y="0"/>
                </a:cxn>
              </a:cxnLst>
              <a:rect l="0" t="0" r="r" b="b"/>
              <a:pathLst>
                <a:path w="288" h="286">
                  <a:moveTo>
                    <a:pt x="0" y="0"/>
                  </a:moveTo>
                  <a:lnTo>
                    <a:pt x="288" y="0"/>
                  </a:lnTo>
                  <a:lnTo>
                    <a:pt x="0" y="286"/>
                  </a:lnTo>
                  <a:lnTo>
                    <a:pt x="0"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1208088" y="1077913"/>
              <a:ext cx="2095500" cy="117475"/>
            </a:xfrm>
            <a:custGeom>
              <a:avLst/>
              <a:gdLst/>
              <a:ahLst/>
              <a:cxnLst>
                <a:cxn ang="0">
                  <a:pos x="0" y="0"/>
                </a:cxn>
                <a:cxn ang="0">
                  <a:pos x="1320" y="0"/>
                </a:cxn>
                <a:cxn ang="0">
                  <a:pos x="1320" y="74"/>
                </a:cxn>
                <a:cxn ang="0">
                  <a:pos x="0" y="0"/>
                </a:cxn>
              </a:cxnLst>
              <a:rect l="0" t="0" r="r" b="b"/>
              <a:pathLst>
                <a:path w="1320" h="74">
                  <a:moveTo>
                    <a:pt x="0" y="0"/>
                  </a:moveTo>
                  <a:lnTo>
                    <a:pt x="1320" y="0"/>
                  </a:lnTo>
                  <a:lnTo>
                    <a:pt x="1320" y="74"/>
                  </a:lnTo>
                  <a:lnTo>
                    <a:pt x="0"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TextBox 234"/>
            <p:cNvSpPr txBox="1"/>
            <p:nvPr/>
          </p:nvSpPr>
          <p:spPr>
            <a:xfrm>
              <a:off x="921887" y="1998453"/>
              <a:ext cx="2209800" cy="707886"/>
            </a:xfrm>
            <a:prstGeom prst="rect">
              <a:avLst/>
            </a:prstGeom>
            <a:noFill/>
          </p:spPr>
          <p:txBody>
            <a:bodyPr wrap="square" rtlCol="0">
              <a:spAutoFit/>
            </a:bodyPr>
            <a:lstStyle/>
            <a:p>
              <a:r>
                <a:rPr lang="en-US" sz="2000" b="1" kern="0" dirty="0">
                  <a:solidFill>
                    <a:schemeClr val="bg1"/>
                  </a:solidFill>
                  <a:latin typeface="MS Reference Sans Serif" panose="020B0604030504040204" pitchFamily="34" charset="0"/>
                  <a:cs typeface="Arial" pitchFamily="34" charset="0"/>
                </a:rPr>
                <a:t>Worker participation</a:t>
              </a:r>
              <a:endParaRPr lang="en-US" sz="2000" b="1" dirty="0">
                <a:solidFill>
                  <a:schemeClr val="bg1"/>
                </a:solidFill>
                <a:latin typeface="MS Reference Sans Serif" panose="020B0604030504040204" pitchFamily="34" charset="0"/>
              </a:endParaRPr>
            </a:p>
          </p:txBody>
        </p:sp>
      </p:grpSp>
      <p:grpSp>
        <p:nvGrpSpPr>
          <p:cNvPr id="45" name="Group 44"/>
          <p:cNvGrpSpPr/>
          <p:nvPr/>
        </p:nvGrpSpPr>
        <p:grpSpPr>
          <a:xfrm>
            <a:off x="6821487" y="4028325"/>
            <a:ext cx="2552700" cy="2555874"/>
            <a:chOff x="750888" y="3784600"/>
            <a:chExt cx="2552700" cy="2555875"/>
          </a:xfrm>
        </p:grpSpPr>
        <p:sp>
          <p:nvSpPr>
            <p:cNvPr id="1039" name="Freeform 15"/>
            <p:cNvSpPr>
              <a:spLocks/>
            </p:cNvSpPr>
            <p:nvPr/>
          </p:nvSpPr>
          <p:spPr bwMode="auto">
            <a:xfrm>
              <a:off x="750888" y="3784600"/>
              <a:ext cx="2552700" cy="2555875"/>
            </a:xfrm>
            <a:custGeom>
              <a:avLst/>
              <a:gdLst/>
              <a:ahLst/>
              <a:cxnLst>
                <a:cxn ang="0">
                  <a:pos x="0" y="0"/>
                </a:cxn>
                <a:cxn ang="0">
                  <a:pos x="1608" y="0"/>
                </a:cxn>
                <a:cxn ang="0">
                  <a:pos x="1608" y="1610"/>
                </a:cxn>
                <a:cxn ang="0">
                  <a:pos x="288" y="1610"/>
                </a:cxn>
                <a:cxn ang="0">
                  <a:pos x="0" y="1322"/>
                </a:cxn>
                <a:cxn ang="0">
                  <a:pos x="0" y="0"/>
                </a:cxn>
              </a:cxnLst>
              <a:rect l="0" t="0" r="r" b="b"/>
              <a:pathLst>
                <a:path w="1608" h="1610">
                  <a:moveTo>
                    <a:pt x="0" y="0"/>
                  </a:moveTo>
                  <a:lnTo>
                    <a:pt x="1608" y="0"/>
                  </a:lnTo>
                  <a:lnTo>
                    <a:pt x="1608" y="1610"/>
                  </a:lnTo>
                  <a:lnTo>
                    <a:pt x="288" y="1610"/>
                  </a:lnTo>
                  <a:lnTo>
                    <a:pt x="0" y="1322"/>
                  </a:lnTo>
                  <a:lnTo>
                    <a:pt x="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750888" y="5883275"/>
              <a:ext cx="457200" cy="457200"/>
            </a:xfrm>
            <a:custGeom>
              <a:avLst/>
              <a:gdLst/>
              <a:ahLst/>
              <a:cxnLst>
                <a:cxn ang="0">
                  <a:pos x="0" y="0"/>
                </a:cxn>
                <a:cxn ang="0">
                  <a:pos x="288" y="0"/>
                </a:cxn>
                <a:cxn ang="0">
                  <a:pos x="288" y="288"/>
                </a:cxn>
                <a:cxn ang="0">
                  <a:pos x="0" y="0"/>
                </a:cxn>
              </a:cxnLst>
              <a:rect l="0" t="0" r="r" b="b"/>
              <a:pathLst>
                <a:path w="288" h="288">
                  <a:moveTo>
                    <a:pt x="0" y="0"/>
                  </a:moveTo>
                  <a:lnTo>
                    <a:pt x="288" y="0"/>
                  </a:lnTo>
                  <a:lnTo>
                    <a:pt x="288" y="288"/>
                  </a:lnTo>
                  <a:lnTo>
                    <a:pt x="0"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750888" y="3784600"/>
              <a:ext cx="2095500" cy="115887"/>
            </a:xfrm>
            <a:custGeom>
              <a:avLst/>
              <a:gdLst/>
              <a:ahLst/>
              <a:cxnLst>
                <a:cxn ang="0">
                  <a:pos x="0" y="0"/>
                </a:cxn>
                <a:cxn ang="0">
                  <a:pos x="1320" y="0"/>
                </a:cxn>
                <a:cxn ang="0">
                  <a:pos x="0" y="73"/>
                </a:cxn>
                <a:cxn ang="0">
                  <a:pos x="0" y="0"/>
                </a:cxn>
              </a:cxnLst>
              <a:rect l="0" t="0" r="r" b="b"/>
              <a:pathLst>
                <a:path w="1320" h="73">
                  <a:moveTo>
                    <a:pt x="0" y="0"/>
                  </a:moveTo>
                  <a:lnTo>
                    <a:pt x="1320" y="0"/>
                  </a:lnTo>
                  <a:lnTo>
                    <a:pt x="0" y="73"/>
                  </a:lnTo>
                  <a:lnTo>
                    <a:pt x="0" y="0"/>
                  </a:lnTo>
                  <a:close/>
                </a:path>
              </a:pathLst>
            </a:custGeom>
            <a:solidFill>
              <a:schemeClr val="tx2">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TextBox 235"/>
            <p:cNvSpPr txBox="1"/>
            <p:nvPr/>
          </p:nvSpPr>
          <p:spPr>
            <a:xfrm>
              <a:off x="921887" y="4617387"/>
              <a:ext cx="2209800" cy="1015663"/>
            </a:xfrm>
            <a:prstGeom prst="rect">
              <a:avLst/>
            </a:prstGeom>
            <a:noFill/>
          </p:spPr>
          <p:txBody>
            <a:bodyPr wrap="square" rtlCol="0">
              <a:spAutoFit/>
            </a:bodyPr>
            <a:lstStyle/>
            <a:p>
              <a:r>
                <a:rPr lang="en-US" sz="2000" b="1" kern="0" dirty="0">
                  <a:solidFill>
                    <a:schemeClr val="bg1"/>
                  </a:solidFill>
                  <a:latin typeface="MS Reference Sans Serif" panose="020B0604030504040204" pitchFamily="34" charset="0"/>
                  <a:cs typeface="Arial" pitchFamily="34" charset="0"/>
                </a:rPr>
                <a:t>Establishes action items and priorities</a:t>
              </a:r>
              <a:endParaRPr lang="en-US" sz="2000" b="1" dirty="0">
                <a:solidFill>
                  <a:schemeClr val="bg1"/>
                </a:solidFill>
                <a:latin typeface="MS Reference Sans Serif" panose="020B0604030504040204" pitchFamily="34" charset="0"/>
              </a:endParaRPr>
            </a:p>
          </p:txBody>
        </p:sp>
      </p:grpSp>
      <p:grpSp>
        <p:nvGrpSpPr>
          <p:cNvPr id="52" name="Group 51"/>
          <p:cNvGrpSpPr/>
          <p:nvPr/>
        </p:nvGrpSpPr>
        <p:grpSpPr>
          <a:xfrm>
            <a:off x="6821487" y="1131138"/>
            <a:ext cx="2552700" cy="2557463"/>
            <a:chOff x="3451226" y="1077913"/>
            <a:chExt cx="2552700" cy="2557462"/>
          </a:xfrm>
        </p:grpSpPr>
        <p:sp>
          <p:nvSpPr>
            <p:cNvPr id="1034" name="Freeform 10"/>
            <p:cNvSpPr>
              <a:spLocks/>
            </p:cNvSpPr>
            <p:nvPr/>
          </p:nvSpPr>
          <p:spPr bwMode="auto">
            <a:xfrm>
              <a:off x="3451226" y="1077913"/>
              <a:ext cx="2552700" cy="2557462"/>
            </a:xfrm>
            <a:custGeom>
              <a:avLst/>
              <a:gdLst/>
              <a:ahLst/>
              <a:cxnLst>
                <a:cxn ang="0">
                  <a:pos x="0" y="0"/>
                </a:cxn>
                <a:cxn ang="0">
                  <a:pos x="1608" y="0"/>
                </a:cxn>
                <a:cxn ang="0">
                  <a:pos x="1608" y="1322"/>
                </a:cxn>
                <a:cxn ang="0">
                  <a:pos x="1320" y="1611"/>
                </a:cxn>
                <a:cxn ang="0">
                  <a:pos x="0" y="1611"/>
                </a:cxn>
                <a:cxn ang="0">
                  <a:pos x="0" y="0"/>
                </a:cxn>
              </a:cxnLst>
              <a:rect l="0" t="0" r="r" b="b"/>
              <a:pathLst>
                <a:path w="1608" h="1611">
                  <a:moveTo>
                    <a:pt x="0" y="0"/>
                  </a:moveTo>
                  <a:lnTo>
                    <a:pt x="1608" y="0"/>
                  </a:lnTo>
                  <a:lnTo>
                    <a:pt x="1608" y="1322"/>
                  </a:lnTo>
                  <a:lnTo>
                    <a:pt x="1320" y="1611"/>
                  </a:lnTo>
                  <a:lnTo>
                    <a:pt x="0" y="1611"/>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5546726" y="3176588"/>
              <a:ext cx="457200" cy="458787"/>
            </a:xfrm>
            <a:custGeom>
              <a:avLst/>
              <a:gdLst/>
              <a:ahLst/>
              <a:cxnLst>
                <a:cxn ang="0">
                  <a:pos x="0" y="0"/>
                </a:cxn>
                <a:cxn ang="0">
                  <a:pos x="288" y="0"/>
                </a:cxn>
                <a:cxn ang="0">
                  <a:pos x="0" y="289"/>
                </a:cxn>
                <a:cxn ang="0">
                  <a:pos x="0" y="0"/>
                </a:cxn>
              </a:cxnLst>
              <a:rect l="0" t="0" r="r" b="b"/>
              <a:pathLst>
                <a:path w="288" h="289">
                  <a:moveTo>
                    <a:pt x="0" y="0"/>
                  </a:moveTo>
                  <a:lnTo>
                    <a:pt x="288" y="0"/>
                  </a:lnTo>
                  <a:lnTo>
                    <a:pt x="0" y="289"/>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TextBox 236"/>
            <p:cNvSpPr txBox="1"/>
            <p:nvPr/>
          </p:nvSpPr>
          <p:spPr>
            <a:xfrm>
              <a:off x="3565526" y="1916605"/>
              <a:ext cx="2266499" cy="1015663"/>
            </a:xfrm>
            <a:prstGeom prst="rect">
              <a:avLst/>
            </a:prstGeom>
            <a:noFill/>
          </p:spPr>
          <p:txBody>
            <a:bodyPr wrap="square" rtlCol="0">
              <a:spAutoFit/>
            </a:bodyPr>
            <a:lstStyle/>
            <a:p>
              <a:r>
                <a:rPr lang="en-US" sz="2000" b="1" kern="0" dirty="0">
                  <a:solidFill>
                    <a:schemeClr val="bg1"/>
                  </a:solidFill>
                  <a:latin typeface="MS Reference Sans Serif" panose="020B0604030504040204" pitchFamily="34" charset="0"/>
                  <a:cs typeface="Arial" pitchFamily="34" charset="0"/>
                </a:rPr>
                <a:t>Identifies Weaknesses in System</a:t>
              </a:r>
              <a:endParaRPr lang="en-US" sz="2000" b="1" dirty="0">
                <a:solidFill>
                  <a:schemeClr val="bg1"/>
                </a:solidFill>
                <a:latin typeface="MS Reference Sans Serif" panose="020B0604030504040204" pitchFamily="34" charset="0"/>
              </a:endParaRPr>
            </a:p>
          </p:txBody>
        </p:sp>
      </p:grpSp>
      <p:grpSp>
        <p:nvGrpSpPr>
          <p:cNvPr id="49" name="Group 48"/>
          <p:cNvGrpSpPr/>
          <p:nvPr/>
        </p:nvGrpSpPr>
        <p:grpSpPr>
          <a:xfrm>
            <a:off x="2648402" y="4028324"/>
            <a:ext cx="2551113" cy="2557463"/>
            <a:chOff x="6146801" y="1077913"/>
            <a:chExt cx="2551113" cy="2557462"/>
          </a:xfrm>
        </p:grpSpPr>
        <p:sp>
          <p:nvSpPr>
            <p:cNvPr id="1036" name="Freeform 12"/>
            <p:cNvSpPr>
              <a:spLocks/>
            </p:cNvSpPr>
            <p:nvPr/>
          </p:nvSpPr>
          <p:spPr bwMode="auto">
            <a:xfrm>
              <a:off x="6146801" y="1077913"/>
              <a:ext cx="2551113" cy="2557462"/>
            </a:xfrm>
            <a:custGeom>
              <a:avLst/>
              <a:gdLst/>
              <a:ahLst/>
              <a:cxnLst>
                <a:cxn ang="0">
                  <a:pos x="287" y="0"/>
                </a:cxn>
                <a:cxn ang="0">
                  <a:pos x="1607" y="0"/>
                </a:cxn>
                <a:cxn ang="0">
                  <a:pos x="1607" y="1611"/>
                </a:cxn>
                <a:cxn ang="0">
                  <a:pos x="0" y="1611"/>
                </a:cxn>
                <a:cxn ang="0">
                  <a:pos x="0" y="288"/>
                </a:cxn>
                <a:cxn ang="0">
                  <a:pos x="287" y="0"/>
                </a:cxn>
              </a:cxnLst>
              <a:rect l="0" t="0" r="r" b="b"/>
              <a:pathLst>
                <a:path w="1607" h="1611">
                  <a:moveTo>
                    <a:pt x="287" y="0"/>
                  </a:moveTo>
                  <a:lnTo>
                    <a:pt x="1607" y="0"/>
                  </a:lnTo>
                  <a:lnTo>
                    <a:pt x="1607" y="1611"/>
                  </a:lnTo>
                  <a:lnTo>
                    <a:pt x="0" y="1611"/>
                  </a:lnTo>
                  <a:lnTo>
                    <a:pt x="0" y="288"/>
                  </a:lnTo>
                  <a:lnTo>
                    <a:pt x="287"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6146801" y="1077913"/>
              <a:ext cx="455613" cy="457200"/>
            </a:xfrm>
            <a:custGeom>
              <a:avLst/>
              <a:gdLst/>
              <a:ahLst/>
              <a:cxnLst>
                <a:cxn ang="0">
                  <a:pos x="287" y="0"/>
                </a:cxn>
                <a:cxn ang="0">
                  <a:pos x="287" y="288"/>
                </a:cxn>
                <a:cxn ang="0">
                  <a:pos x="0" y="288"/>
                </a:cxn>
                <a:cxn ang="0">
                  <a:pos x="287" y="0"/>
                </a:cxn>
              </a:cxnLst>
              <a:rect l="0" t="0" r="r" b="b"/>
              <a:pathLst>
                <a:path w="287" h="288">
                  <a:moveTo>
                    <a:pt x="287" y="0"/>
                  </a:moveTo>
                  <a:lnTo>
                    <a:pt x="287" y="288"/>
                  </a:lnTo>
                  <a:lnTo>
                    <a:pt x="0" y="288"/>
                  </a:lnTo>
                  <a:lnTo>
                    <a:pt x="287"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6146801" y="1535113"/>
              <a:ext cx="455613" cy="454025"/>
            </a:xfrm>
            <a:custGeom>
              <a:avLst/>
              <a:gdLst/>
              <a:ahLst/>
              <a:cxnLst>
                <a:cxn ang="0">
                  <a:pos x="0" y="0"/>
                </a:cxn>
                <a:cxn ang="0">
                  <a:pos x="287" y="0"/>
                </a:cxn>
                <a:cxn ang="0">
                  <a:pos x="0" y="286"/>
                </a:cxn>
                <a:cxn ang="0">
                  <a:pos x="0" y="0"/>
                </a:cxn>
              </a:cxnLst>
              <a:rect l="0" t="0" r="r" b="b"/>
              <a:pathLst>
                <a:path w="287" h="286">
                  <a:moveTo>
                    <a:pt x="0" y="0"/>
                  </a:moveTo>
                  <a:lnTo>
                    <a:pt x="287" y="0"/>
                  </a:lnTo>
                  <a:lnTo>
                    <a:pt x="0" y="286"/>
                  </a:lnTo>
                  <a:lnTo>
                    <a:pt x="0"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TextBox 237"/>
            <p:cNvSpPr txBox="1"/>
            <p:nvPr/>
          </p:nvSpPr>
          <p:spPr>
            <a:xfrm>
              <a:off x="6344446" y="1919650"/>
              <a:ext cx="2209800" cy="1015663"/>
            </a:xfrm>
            <a:prstGeom prst="rect">
              <a:avLst/>
            </a:prstGeom>
            <a:noFill/>
          </p:spPr>
          <p:txBody>
            <a:bodyPr wrap="square" rtlCol="0">
              <a:spAutoFit/>
            </a:bodyPr>
            <a:lstStyle/>
            <a:p>
              <a:r>
                <a:rPr lang="en-US" sz="2000" b="1" kern="0" dirty="0">
                  <a:solidFill>
                    <a:schemeClr val="bg1"/>
                  </a:solidFill>
                  <a:latin typeface="MS Reference Sans Serif" panose="020B0604030504040204" pitchFamily="34" charset="0"/>
                  <a:cs typeface="Arial" pitchFamily="34" charset="0"/>
                </a:rPr>
                <a:t>Evaluate adequacy of current controls</a:t>
              </a:r>
              <a:endParaRPr lang="en-US" sz="2000" b="1" dirty="0">
                <a:solidFill>
                  <a:schemeClr val="bg1"/>
                </a:solidFill>
                <a:latin typeface="MS Reference Sans Serif" panose="020B0604030504040204" pitchFamily="34" charset="0"/>
              </a:endParaRPr>
            </a:p>
          </p:txBody>
        </p:sp>
      </p:grpSp>
      <p:sp>
        <p:nvSpPr>
          <p:cNvPr id="54" name="Rectangle 53">
            <a:extLst>
              <a:ext uri="{FF2B5EF4-FFF2-40B4-BE49-F238E27FC236}">
                <a16:creationId xmlns:a16="http://schemas.microsoft.com/office/drawing/2014/main" id="{61BF9D38-8C4F-4A68-9244-53D79CE45A9C}"/>
              </a:ext>
            </a:extLst>
          </p:cNvPr>
          <p:cNvSpPr/>
          <p:nvPr/>
        </p:nvSpPr>
        <p:spPr>
          <a:xfrm>
            <a:off x="584177" y="90208"/>
            <a:ext cx="6677084" cy="769441"/>
          </a:xfrm>
          <a:prstGeom prst="rect">
            <a:avLst/>
          </a:prstGeom>
        </p:spPr>
        <p:txBody>
          <a:bodyPr wrap="none">
            <a:spAutoFit/>
          </a:bodyPr>
          <a:lstStyle/>
          <a:p>
            <a:pPr lvl="0" algn="ctr">
              <a:defRPr/>
            </a:pPr>
            <a:r>
              <a:rPr lang="en-US" sz="4400" b="1" dirty="0"/>
              <a:t>Benefits of Risk Assessment</a:t>
            </a:r>
          </a:p>
        </p:txBody>
      </p:sp>
    </p:spTree>
    <p:extLst>
      <p:ext uri="{BB962C8B-B14F-4D97-AF65-F5344CB8AC3E}">
        <p14:creationId xmlns:p14="http://schemas.microsoft.com/office/powerpoint/2010/main" val="81442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a:grpSpLocks noChangeAspect="1"/>
          </p:cNvGrpSpPr>
          <p:nvPr/>
        </p:nvGrpSpPr>
        <p:grpSpPr>
          <a:xfrm rot="2815716">
            <a:off x="3656389" y="947894"/>
            <a:ext cx="4879227" cy="4962215"/>
            <a:chOff x="-1392238" y="1828800"/>
            <a:chExt cx="4173538" cy="4179888"/>
          </a:xfrm>
          <a:scene3d>
            <a:camera prst="perspectiveContrastingRightFacing" fov="2400000">
              <a:rot lat="20400000" lon="10200000" rev="600000"/>
            </a:camera>
            <a:lightRig rig="threePt" dir="t"/>
          </a:scene3d>
        </p:grpSpPr>
        <p:sp>
          <p:nvSpPr>
            <p:cNvPr id="56" name="Freeform 6"/>
            <p:cNvSpPr>
              <a:spLocks/>
            </p:cNvSpPr>
            <p:nvPr/>
          </p:nvSpPr>
          <p:spPr bwMode="auto">
            <a:xfrm>
              <a:off x="-98425" y="3125787"/>
              <a:ext cx="1584325" cy="1585913"/>
            </a:xfrm>
            <a:custGeom>
              <a:avLst/>
              <a:gdLst/>
              <a:ahLst/>
              <a:cxnLst>
                <a:cxn ang="0">
                  <a:pos x="547" y="3"/>
                </a:cxn>
                <a:cxn ang="0">
                  <a:pos x="640" y="20"/>
                </a:cxn>
                <a:cxn ang="0">
                  <a:pos x="725" y="54"/>
                </a:cxn>
                <a:cxn ang="0">
                  <a:pos x="801" y="102"/>
                </a:cxn>
                <a:cxn ang="0">
                  <a:pos x="867" y="163"/>
                </a:cxn>
                <a:cxn ang="0">
                  <a:pos x="922" y="234"/>
                </a:cxn>
                <a:cxn ang="0">
                  <a:pos x="963" y="315"/>
                </a:cxn>
                <a:cxn ang="0">
                  <a:pos x="989" y="404"/>
                </a:cxn>
                <a:cxn ang="0">
                  <a:pos x="998" y="499"/>
                </a:cxn>
                <a:cxn ang="0">
                  <a:pos x="989" y="594"/>
                </a:cxn>
                <a:cxn ang="0">
                  <a:pos x="963" y="683"/>
                </a:cxn>
                <a:cxn ang="0">
                  <a:pos x="922" y="764"/>
                </a:cxn>
                <a:cxn ang="0">
                  <a:pos x="867" y="836"/>
                </a:cxn>
                <a:cxn ang="0">
                  <a:pos x="801" y="897"/>
                </a:cxn>
                <a:cxn ang="0">
                  <a:pos x="725" y="945"/>
                </a:cxn>
                <a:cxn ang="0">
                  <a:pos x="640" y="979"/>
                </a:cxn>
                <a:cxn ang="0">
                  <a:pos x="547" y="996"/>
                </a:cxn>
                <a:cxn ang="0">
                  <a:pos x="451" y="996"/>
                </a:cxn>
                <a:cxn ang="0">
                  <a:pos x="360" y="979"/>
                </a:cxn>
                <a:cxn ang="0">
                  <a:pos x="275" y="945"/>
                </a:cxn>
                <a:cxn ang="0">
                  <a:pos x="198" y="897"/>
                </a:cxn>
                <a:cxn ang="0">
                  <a:pos x="131" y="836"/>
                </a:cxn>
                <a:cxn ang="0">
                  <a:pos x="76" y="764"/>
                </a:cxn>
                <a:cxn ang="0">
                  <a:pos x="35" y="683"/>
                </a:cxn>
                <a:cxn ang="0">
                  <a:pos x="9" y="594"/>
                </a:cxn>
                <a:cxn ang="0">
                  <a:pos x="0" y="499"/>
                </a:cxn>
                <a:cxn ang="0">
                  <a:pos x="9" y="404"/>
                </a:cxn>
                <a:cxn ang="0">
                  <a:pos x="35" y="315"/>
                </a:cxn>
                <a:cxn ang="0">
                  <a:pos x="76" y="234"/>
                </a:cxn>
                <a:cxn ang="0">
                  <a:pos x="131" y="163"/>
                </a:cxn>
                <a:cxn ang="0">
                  <a:pos x="198" y="102"/>
                </a:cxn>
                <a:cxn ang="0">
                  <a:pos x="275" y="54"/>
                </a:cxn>
                <a:cxn ang="0">
                  <a:pos x="360" y="20"/>
                </a:cxn>
                <a:cxn ang="0">
                  <a:pos x="451" y="3"/>
                </a:cxn>
              </a:cxnLst>
              <a:rect l="0" t="0" r="r" b="b"/>
              <a:pathLst>
                <a:path w="998" h="999">
                  <a:moveTo>
                    <a:pt x="499" y="0"/>
                  </a:moveTo>
                  <a:lnTo>
                    <a:pt x="547" y="3"/>
                  </a:lnTo>
                  <a:lnTo>
                    <a:pt x="594" y="9"/>
                  </a:lnTo>
                  <a:lnTo>
                    <a:pt x="640" y="20"/>
                  </a:lnTo>
                  <a:lnTo>
                    <a:pt x="683" y="35"/>
                  </a:lnTo>
                  <a:lnTo>
                    <a:pt x="725" y="54"/>
                  </a:lnTo>
                  <a:lnTo>
                    <a:pt x="764" y="76"/>
                  </a:lnTo>
                  <a:lnTo>
                    <a:pt x="801" y="102"/>
                  </a:lnTo>
                  <a:lnTo>
                    <a:pt x="836" y="131"/>
                  </a:lnTo>
                  <a:lnTo>
                    <a:pt x="867" y="163"/>
                  </a:lnTo>
                  <a:lnTo>
                    <a:pt x="897" y="197"/>
                  </a:lnTo>
                  <a:lnTo>
                    <a:pt x="922" y="234"/>
                  </a:lnTo>
                  <a:lnTo>
                    <a:pt x="945" y="274"/>
                  </a:lnTo>
                  <a:lnTo>
                    <a:pt x="963" y="315"/>
                  </a:lnTo>
                  <a:lnTo>
                    <a:pt x="978" y="359"/>
                  </a:lnTo>
                  <a:lnTo>
                    <a:pt x="989" y="404"/>
                  </a:lnTo>
                  <a:lnTo>
                    <a:pt x="996" y="451"/>
                  </a:lnTo>
                  <a:lnTo>
                    <a:pt x="998" y="499"/>
                  </a:lnTo>
                  <a:lnTo>
                    <a:pt x="996" y="547"/>
                  </a:lnTo>
                  <a:lnTo>
                    <a:pt x="989" y="594"/>
                  </a:lnTo>
                  <a:lnTo>
                    <a:pt x="978" y="640"/>
                  </a:lnTo>
                  <a:lnTo>
                    <a:pt x="963" y="683"/>
                  </a:lnTo>
                  <a:lnTo>
                    <a:pt x="945" y="725"/>
                  </a:lnTo>
                  <a:lnTo>
                    <a:pt x="922" y="764"/>
                  </a:lnTo>
                  <a:lnTo>
                    <a:pt x="897" y="802"/>
                  </a:lnTo>
                  <a:lnTo>
                    <a:pt x="867" y="836"/>
                  </a:lnTo>
                  <a:lnTo>
                    <a:pt x="836" y="868"/>
                  </a:lnTo>
                  <a:lnTo>
                    <a:pt x="801" y="897"/>
                  </a:lnTo>
                  <a:lnTo>
                    <a:pt x="764" y="923"/>
                  </a:lnTo>
                  <a:lnTo>
                    <a:pt x="725" y="945"/>
                  </a:lnTo>
                  <a:lnTo>
                    <a:pt x="683" y="964"/>
                  </a:lnTo>
                  <a:lnTo>
                    <a:pt x="640" y="979"/>
                  </a:lnTo>
                  <a:lnTo>
                    <a:pt x="594" y="990"/>
                  </a:lnTo>
                  <a:lnTo>
                    <a:pt x="547" y="996"/>
                  </a:lnTo>
                  <a:lnTo>
                    <a:pt x="499" y="999"/>
                  </a:lnTo>
                  <a:lnTo>
                    <a:pt x="451" y="996"/>
                  </a:lnTo>
                  <a:lnTo>
                    <a:pt x="404" y="990"/>
                  </a:lnTo>
                  <a:lnTo>
                    <a:pt x="360" y="979"/>
                  </a:lnTo>
                  <a:lnTo>
                    <a:pt x="316" y="964"/>
                  </a:lnTo>
                  <a:lnTo>
                    <a:pt x="275" y="945"/>
                  </a:lnTo>
                  <a:lnTo>
                    <a:pt x="235" y="923"/>
                  </a:lnTo>
                  <a:lnTo>
                    <a:pt x="198" y="897"/>
                  </a:lnTo>
                  <a:lnTo>
                    <a:pt x="163" y="868"/>
                  </a:lnTo>
                  <a:lnTo>
                    <a:pt x="131" y="836"/>
                  </a:lnTo>
                  <a:lnTo>
                    <a:pt x="102" y="802"/>
                  </a:lnTo>
                  <a:lnTo>
                    <a:pt x="76" y="764"/>
                  </a:lnTo>
                  <a:lnTo>
                    <a:pt x="54" y="725"/>
                  </a:lnTo>
                  <a:lnTo>
                    <a:pt x="35" y="683"/>
                  </a:lnTo>
                  <a:lnTo>
                    <a:pt x="20" y="640"/>
                  </a:lnTo>
                  <a:lnTo>
                    <a:pt x="9" y="594"/>
                  </a:lnTo>
                  <a:lnTo>
                    <a:pt x="3" y="547"/>
                  </a:lnTo>
                  <a:lnTo>
                    <a:pt x="0" y="499"/>
                  </a:lnTo>
                  <a:lnTo>
                    <a:pt x="3" y="451"/>
                  </a:lnTo>
                  <a:lnTo>
                    <a:pt x="9" y="404"/>
                  </a:lnTo>
                  <a:lnTo>
                    <a:pt x="20" y="359"/>
                  </a:lnTo>
                  <a:lnTo>
                    <a:pt x="35" y="315"/>
                  </a:lnTo>
                  <a:lnTo>
                    <a:pt x="54" y="274"/>
                  </a:lnTo>
                  <a:lnTo>
                    <a:pt x="76" y="234"/>
                  </a:lnTo>
                  <a:lnTo>
                    <a:pt x="102" y="197"/>
                  </a:lnTo>
                  <a:lnTo>
                    <a:pt x="131" y="163"/>
                  </a:lnTo>
                  <a:lnTo>
                    <a:pt x="163" y="131"/>
                  </a:lnTo>
                  <a:lnTo>
                    <a:pt x="198" y="102"/>
                  </a:lnTo>
                  <a:lnTo>
                    <a:pt x="235" y="76"/>
                  </a:lnTo>
                  <a:lnTo>
                    <a:pt x="275" y="54"/>
                  </a:lnTo>
                  <a:lnTo>
                    <a:pt x="316" y="35"/>
                  </a:lnTo>
                  <a:lnTo>
                    <a:pt x="360" y="20"/>
                  </a:lnTo>
                  <a:lnTo>
                    <a:pt x="404" y="9"/>
                  </a:lnTo>
                  <a:lnTo>
                    <a:pt x="451" y="3"/>
                  </a:lnTo>
                  <a:lnTo>
                    <a:pt x="499" y="0"/>
                  </a:lnTo>
                  <a:close/>
                </a:path>
              </a:pathLst>
            </a:custGeom>
            <a:solidFill>
              <a:schemeClr val="bg1">
                <a:lumMod val="65000"/>
              </a:schemeClr>
            </a:solidFill>
            <a:ln w="0">
              <a:noFill/>
              <a:prstDash val="solid"/>
              <a:round/>
              <a:headEnd/>
              <a:tailEnd/>
            </a:ln>
            <a:sp3d prstMaterial="plastic">
              <a:bevelT w="12700" h="635000"/>
            </a:sp3d>
          </p:spPr>
          <p:txBody>
            <a:bodyPr vert="horz" wrap="square" lIns="91440" tIns="45720" rIns="91440" bIns="45720" numCol="1" anchor="t" anchorCtr="0" compatLnSpc="1">
              <a:prstTxWarp prst="textNoShape">
                <a:avLst/>
              </a:prstTxWarp>
            </a:bodyPr>
            <a:lstStyle/>
            <a:p>
              <a:pPr defTabSz="914377">
                <a:defRPr/>
              </a:pPr>
              <a:endParaRPr lang="en-US" dirty="0">
                <a:solidFill>
                  <a:prstClr val="black"/>
                </a:solidFill>
                <a:latin typeface="Calibri"/>
              </a:endParaRPr>
            </a:p>
          </p:txBody>
        </p:sp>
        <p:sp>
          <p:nvSpPr>
            <p:cNvPr id="57" name="Freeform 7"/>
            <p:cNvSpPr>
              <a:spLocks/>
            </p:cNvSpPr>
            <p:nvPr/>
          </p:nvSpPr>
          <p:spPr bwMode="auto">
            <a:xfrm>
              <a:off x="-1392238" y="3990975"/>
              <a:ext cx="1998663" cy="2016125"/>
            </a:xfrm>
            <a:custGeom>
              <a:avLst/>
              <a:gdLst/>
              <a:ahLst/>
              <a:cxnLst>
                <a:cxn ang="0">
                  <a:pos x="0" y="0"/>
                </a:cxn>
                <a:cxn ang="0">
                  <a:pos x="622" y="0"/>
                </a:cxn>
                <a:cxn ang="0">
                  <a:pos x="628" y="57"/>
                </a:cxn>
                <a:cxn ang="0">
                  <a:pos x="638" y="112"/>
                </a:cxn>
                <a:cxn ang="0">
                  <a:pos x="654" y="166"/>
                </a:cxn>
                <a:cxn ang="0">
                  <a:pos x="672" y="218"/>
                </a:cxn>
                <a:cxn ang="0">
                  <a:pos x="695" y="268"/>
                </a:cxn>
                <a:cxn ang="0">
                  <a:pos x="721" y="316"/>
                </a:cxn>
                <a:cxn ang="0">
                  <a:pos x="752" y="360"/>
                </a:cxn>
                <a:cxn ang="0">
                  <a:pos x="784" y="403"/>
                </a:cxn>
                <a:cxn ang="0">
                  <a:pos x="821" y="443"/>
                </a:cxn>
                <a:cxn ang="0">
                  <a:pos x="860" y="480"/>
                </a:cxn>
                <a:cxn ang="0">
                  <a:pos x="902" y="514"/>
                </a:cxn>
                <a:cxn ang="0">
                  <a:pos x="947" y="545"/>
                </a:cxn>
                <a:cxn ang="0">
                  <a:pos x="994" y="571"/>
                </a:cxn>
                <a:cxn ang="0">
                  <a:pos x="1043" y="595"/>
                </a:cxn>
                <a:cxn ang="0">
                  <a:pos x="1095" y="614"/>
                </a:cxn>
                <a:cxn ang="0">
                  <a:pos x="1148" y="629"/>
                </a:cxn>
                <a:cxn ang="0">
                  <a:pos x="1203" y="641"/>
                </a:cxn>
                <a:cxn ang="0">
                  <a:pos x="1259" y="648"/>
                </a:cxn>
                <a:cxn ang="0">
                  <a:pos x="1259" y="1270"/>
                </a:cxn>
                <a:cxn ang="0">
                  <a:pos x="1178" y="1265"/>
                </a:cxn>
                <a:cxn ang="0">
                  <a:pos x="1097" y="1254"/>
                </a:cxn>
                <a:cxn ang="0">
                  <a:pos x="1019" y="1238"/>
                </a:cxn>
                <a:cxn ang="0">
                  <a:pos x="942" y="1218"/>
                </a:cxn>
                <a:cxn ang="0">
                  <a:pos x="867" y="1194"/>
                </a:cxn>
                <a:cxn ang="0">
                  <a:pos x="795" y="1165"/>
                </a:cxn>
                <a:cxn ang="0">
                  <a:pos x="724" y="1131"/>
                </a:cxn>
                <a:cxn ang="0">
                  <a:pos x="656" y="1095"/>
                </a:cxn>
                <a:cxn ang="0">
                  <a:pos x="590" y="1054"/>
                </a:cxn>
                <a:cxn ang="0">
                  <a:pos x="527" y="1009"/>
                </a:cxn>
                <a:cxn ang="0">
                  <a:pos x="466" y="961"/>
                </a:cxn>
                <a:cxn ang="0">
                  <a:pos x="409" y="910"/>
                </a:cxn>
                <a:cxn ang="0">
                  <a:pos x="355" y="855"/>
                </a:cxn>
                <a:cxn ang="0">
                  <a:pos x="304" y="797"/>
                </a:cxn>
                <a:cxn ang="0">
                  <a:pos x="256" y="736"/>
                </a:cxn>
                <a:cxn ang="0">
                  <a:pos x="212" y="673"/>
                </a:cxn>
                <a:cxn ang="0">
                  <a:pos x="171" y="607"/>
                </a:cxn>
                <a:cxn ang="0">
                  <a:pos x="135" y="538"/>
                </a:cxn>
                <a:cxn ang="0">
                  <a:pos x="103" y="467"/>
                </a:cxn>
                <a:cxn ang="0">
                  <a:pos x="74" y="394"/>
                </a:cxn>
                <a:cxn ang="0">
                  <a:pos x="50" y="319"/>
                </a:cxn>
                <a:cxn ang="0">
                  <a:pos x="30" y="241"/>
                </a:cxn>
                <a:cxn ang="0">
                  <a:pos x="16" y="162"/>
                </a:cxn>
                <a:cxn ang="0">
                  <a:pos x="6" y="83"/>
                </a:cxn>
                <a:cxn ang="0">
                  <a:pos x="0" y="0"/>
                </a:cxn>
              </a:cxnLst>
              <a:rect l="0" t="0" r="r" b="b"/>
              <a:pathLst>
                <a:path w="1259" h="1270">
                  <a:moveTo>
                    <a:pt x="0" y="0"/>
                  </a:moveTo>
                  <a:lnTo>
                    <a:pt x="622" y="0"/>
                  </a:lnTo>
                  <a:lnTo>
                    <a:pt x="628" y="57"/>
                  </a:lnTo>
                  <a:lnTo>
                    <a:pt x="638" y="112"/>
                  </a:lnTo>
                  <a:lnTo>
                    <a:pt x="654" y="166"/>
                  </a:lnTo>
                  <a:lnTo>
                    <a:pt x="672" y="218"/>
                  </a:lnTo>
                  <a:lnTo>
                    <a:pt x="695" y="268"/>
                  </a:lnTo>
                  <a:lnTo>
                    <a:pt x="721" y="316"/>
                  </a:lnTo>
                  <a:lnTo>
                    <a:pt x="752" y="360"/>
                  </a:lnTo>
                  <a:lnTo>
                    <a:pt x="784" y="403"/>
                  </a:lnTo>
                  <a:lnTo>
                    <a:pt x="821" y="443"/>
                  </a:lnTo>
                  <a:lnTo>
                    <a:pt x="860" y="480"/>
                  </a:lnTo>
                  <a:lnTo>
                    <a:pt x="902" y="514"/>
                  </a:lnTo>
                  <a:lnTo>
                    <a:pt x="947" y="545"/>
                  </a:lnTo>
                  <a:lnTo>
                    <a:pt x="994" y="571"/>
                  </a:lnTo>
                  <a:lnTo>
                    <a:pt x="1043" y="595"/>
                  </a:lnTo>
                  <a:lnTo>
                    <a:pt x="1095" y="614"/>
                  </a:lnTo>
                  <a:lnTo>
                    <a:pt x="1148" y="629"/>
                  </a:lnTo>
                  <a:lnTo>
                    <a:pt x="1203" y="641"/>
                  </a:lnTo>
                  <a:lnTo>
                    <a:pt x="1259" y="648"/>
                  </a:lnTo>
                  <a:lnTo>
                    <a:pt x="1259" y="1270"/>
                  </a:lnTo>
                  <a:lnTo>
                    <a:pt x="1178" y="1265"/>
                  </a:lnTo>
                  <a:lnTo>
                    <a:pt x="1097" y="1254"/>
                  </a:lnTo>
                  <a:lnTo>
                    <a:pt x="1019" y="1238"/>
                  </a:lnTo>
                  <a:lnTo>
                    <a:pt x="942" y="1218"/>
                  </a:lnTo>
                  <a:lnTo>
                    <a:pt x="867" y="1194"/>
                  </a:lnTo>
                  <a:lnTo>
                    <a:pt x="795" y="1165"/>
                  </a:lnTo>
                  <a:lnTo>
                    <a:pt x="724" y="1131"/>
                  </a:lnTo>
                  <a:lnTo>
                    <a:pt x="656" y="1095"/>
                  </a:lnTo>
                  <a:lnTo>
                    <a:pt x="590" y="1054"/>
                  </a:lnTo>
                  <a:lnTo>
                    <a:pt x="527" y="1009"/>
                  </a:lnTo>
                  <a:lnTo>
                    <a:pt x="466" y="961"/>
                  </a:lnTo>
                  <a:lnTo>
                    <a:pt x="409" y="910"/>
                  </a:lnTo>
                  <a:lnTo>
                    <a:pt x="355" y="855"/>
                  </a:lnTo>
                  <a:lnTo>
                    <a:pt x="304" y="797"/>
                  </a:lnTo>
                  <a:lnTo>
                    <a:pt x="256" y="736"/>
                  </a:lnTo>
                  <a:lnTo>
                    <a:pt x="212" y="673"/>
                  </a:lnTo>
                  <a:lnTo>
                    <a:pt x="171" y="607"/>
                  </a:lnTo>
                  <a:lnTo>
                    <a:pt x="135" y="538"/>
                  </a:lnTo>
                  <a:lnTo>
                    <a:pt x="103" y="467"/>
                  </a:lnTo>
                  <a:lnTo>
                    <a:pt x="74" y="394"/>
                  </a:lnTo>
                  <a:lnTo>
                    <a:pt x="50" y="319"/>
                  </a:lnTo>
                  <a:lnTo>
                    <a:pt x="30" y="241"/>
                  </a:lnTo>
                  <a:lnTo>
                    <a:pt x="16" y="162"/>
                  </a:lnTo>
                  <a:lnTo>
                    <a:pt x="6" y="83"/>
                  </a:lnTo>
                  <a:lnTo>
                    <a:pt x="0" y="0"/>
                  </a:lnTo>
                  <a:close/>
                </a:path>
              </a:pathLst>
            </a:custGeom>
            <a:solidFill>
              <a:schemeClr val="tx2"/>
            </a:solidFill>
            <a:ln w="0">
              <a:noFill/>
              <a:prstDash val="solid"/>
              <a:round/>
              <a:headEnd/>
              <a:tailEnd/>
            </a:ln>
            <a:sp3d prstMaterial="plastic">
              <a:bevelT w="12700" h="635000"/>
            </a:sp3d>
          </p:spPr>
          <p:txBody>
            <a:bodyPr vert="horz" wrap="square" lIns="91440" tIns="45720" rIns="91440" bIns="45720" numCol="1" anchor="t" anchorCtr="0" compatLnSpc="1">
              <a:prstTxWarp prst="textNoShape">
                <a:avLst/>
              </a:prstTxWarp>
            </a:bodyPr>
            <a:lstStyle/>
            <a:p>
              <a:pPr defTabSz="914377">
                <a:defRPr/>
              </a:pPr>
              <a:endParaRPr lang="en-US" dirty="0">
                <a:solidFill>
                  <a:prstClr val="black"/>
                </a:solidFill>
                <a:latin typeface="Calibri"/>
              </a:endParaRPr>
            </a:p>
          </p:txBody>
        </p:sp>
        <p:sp>
          <p:nvSpPr>
            <p:cNvPr id="58" name="Freeform 8"/>
            <p:cNvSpPr>
              <a:spLocks/>
            </p:cNvSpPr>
            <p:nvPr/>
          </p:nvSpPr>
          <p:spPr bwMode="auto">
            <a:xfrm>
              <a:off x="760412" y="3990975"/>
              <a:ext cx="2020888" cy="2017713"/>
            </a:xfrm>
            <a:custGeom>
              <a:avLst/>
              <a:gdLst/>
              <a:ahLst/>
              <a:cxnLst>
                <a:cxn ang="0">
                  <a:pos x="651" y="0"/>
                </a:cxn>
                <a:cxn ang="0">
                  <a:pos x="1273" y="0"/>
                </a:cxn>
                <a:cxn ang="0">
                  <a:pos x="1269" y="79"/>
                </a:cxn>
                <a:cxn ang="0">
                  <a:pos x="1258" y="158"/>
                </a:cxn>
                <a:cxn ang="0">
                  <a:pos x="1245" y="234"/>
                </a:cxn>
                <a:cxn ang="0">
                  <a:pos x="1226" y="309"/>
                </a:cxn>
                <a:cxn ang="0">
                  <a:pos x="1203" y="382"/>
                </a:cxn>
                <a:cxn ang="0">
                  <a:pos x="1176" y="453"/>
                </a:cxn>
                <a:cxn ang="0">
                  <a:pos x="1146" y="522"/>
                </a:cxn>
                <a:cxn ang="0">
                  <a:pos x="1112" y="589"/>
                </a:cxn>
                <a:cxn ang="0">
                  <a:pos x="1073" y="654"/>
                </a:cxn>
                <a:cxn ang="0">
                  <a:pos x="1032" y="716"/>
                </a:cxn>
                <a:cxn ang="0">
                  <a:pos x="986" y="776"/>
                </a:cxn>
                <a:cxn ang="0">
                  <a:pos x="939" y="834"/>
                </a:cxn>
                <a:cxn ang="0">
                  <a:pos x="887" y="887"/>
                </a:cxn>
                <a:cxn ang="0">
                  <a:pos x="833" y="939"/>
                </a:cxn>
                <a:cxn ang="0">
                  <a:pos x="775" y="987"/>
                </a:cxn>
                <a:cxn ang="0">
                  <a:pos x="715" y="1032"/>
                </a:cxn>
                <a:cxn ang="0">
                  <a:pos x="653" y="1073"/>
                </a:cxn>
                <a:cxn ang="0">
                  <a:pos x="589" y="1111"/>
                </a:cxn>
                <a:cxn ang="0">
                  <a:pos x="522" y="1145"/>
                </a:cxn>
                <a:cxn ang="0">
                  <a:pos x="452" y="1175"/>
                </a:cxn>
                <a:cxn ang="0">
                  <a:pos x="381" y="1202"/>
                </a:cxn>
                <a:cxn ang="0">
                  <a:pos x="308" y="1225"/>
                </a:cxn>
                <a:cxn ang="0">
                  <a:pos x="233" y="1243"/>
                </a:cxn>
                <a:cxn ang="0">
                  <a:pos x="157" y="1257"/>
                </a:cxn>
                <a:cxn ang="0">
                  <a:pos x="79" y="1266"/>
                </a:cxn>
                <a:cxn ang="0">
                  <a:pos x="0" y="1271"/>
                </a:cxn>
                <a:cxn ang="0">
                  <a:pos x="0" y="648"/>
                </a:cxn>
                <a:cxn ang="0">
                  <a:pos x="57" y="643"/>
                </a:cxn>
                <a:cxn ang="0">
                  <a:pos x="113" y="633"/>
                </a:cxn>
                <a:cxn ang="0">
                  <a:pos x="168" y="617"/>
                </a:cxn>
                <a:cxn ang="0">
                  <a:pos x="220" y="598"/>
                </a:cxn>
                <a:cxn ang="0">
                  <a:pos x="271" y="576"/>
                </a:cxn>
                <a:cxn ang="0">
                  <a:pos x="319" y="549"/>
                </a:cxn>
                <a:cxn ang="0">
                  <a:pos x="364" y="518"/>
                </a:cxn>
                <a:cxn ang="0">
                  <a:pos x="407" y="485"/>
                </a:cxn>
                <a:cxn ang="0">
                  <a:pos x="448" y="447"/>
                </a:cxn>
                <a:cxn ang="0">
                  <a:pos x="485" y="407"/>
                </a:cxn>
                <a:cxn ang="0">
                  <a:pos x="519" y="364"/>
                </a:cxn>
                <a:cxn ang="0">
                  <a:pos x="550" y="319"/>
                </a:cxn>
                <a:cxn ang="0">
                  <a:pos x="577" y="271"/>
                </a:cxn>
                <a:cxn ang="0">
                  <a:pos x="600" y="221"/>
                </a:cxn>
                <a:cxn ang="0">
                  <a:pos x="619" y="168"/>
                </a:cxn>
                <a:cxn ang="0">
                  <a:pos x="634" y="114"/>
                </a:cxn>
                <a:cxn ang="0">
                  <a:pos x="644" y="58"/>
                </a:cxn>
                <a:cxn ang="0">
                  <a:pos x="651" y="0"/>
                </a:cxn>
              </a:cxnLst>
              <a:rect l="0" t="0" r="r" b="b"/>
              <a:pathLst>
                <a:path w="1273" h="1271">
                  <a:moveTo>
                    <a:pt x="651" y="0"/>
                  </a:moveTo>
                  <a:lnTo>
                    <a:pt x="1273" y="0"/>
                  </a:lnTo>
                  <a:lnTo>
                    <a:pt x="1269" y="79"/>
                  </a:lnTo>
                  <a:lnTo>
                    <a:pt x="1258" y="158"/>
                  </a:lnTo>
                  <a:lnTo>
                    <a:pt x="1245" y="234"/>
                  </a:lnTo>
                  <a:lnTo>
                    <a:pt x="1226" y="309"/>
                  </a:lnTo>
                  <a:lnTo>
                    <a:pt x="1203" y="382"/>
                  </a:lnTo>
                  <a:lnTo>
                    <a:pt x="1176" y="453"/>
                  </a:lnTo>
                  <a:lnTo>
                    <a:pt x="1146" y="522"/>
                  </a:lnTo>
                  <a:lnTo>
                    <a:pt x="1112" y="589"/>
                  </a:lnTo>
                  <a:lnTo>
                    <a:pt x="1073" y="654"/>
                  </a:lnTo>
                  <a:lnTo>
                    <a:pt x="1032" y="716"/>
                  </a:lnTo>
                  <a:lnTo>
                    <a:pt x="986" y="776"/>
                  </a:lnTo>
                  <a:lnTo>
                    <a:pt x="939" y="834"/>
                  </a:lnTo>
                  <a:lnTo>
                    <a:pt x="887" y="887"/>
                  </a:lnTo>
                  <a:lnTo>
                    <a:pt x="833" y="939"/>
                  </a:lnTo>
                  <a:lnTo>
                    <a:pt x="775" y="987"/>
                  </a:lnTo>
                  <a:lnTo>
                    <a:pt x="715" y="1032"/>
                  </a:lnTo>
                  <a:lnTo>
                    <a:pt x="653" y="1073"/>
                  </a:lnTo>
                  <a:lnTo>
                    <a:pt x="589" y="1111"/>
                  </a:lnTo>
                  <a:lnTo>
                    <a:pt x="522" y="1145"/>
                  </a:lnTo>
                  <a:lnTo>
                    <a:pt x="452" y="1175"/>
                  </a:lnTo>
                  <a:lnTo>
                    <a:pt x="381" y="1202"/>
                  </a:lnTo>
                  <a:lnTo>
                    <a:pt x="308" y="1225"/>
                  </a:lnTo>
                  <a:lnTo>
                    <a:pt x="233" y="1243"/>
                  </a:lnTo>
                  <a:lnTo>
                    <a:pt x="157" y="1257"/>
                  </a:lnTo>
                  <a:lnTo>
                    <a:pt x="79" y="1266"/>
                  </a:lnTo>
                  <a:lnTo>
                    <a:pt x="0" y="1271"/>
                  </a:lnTo>
                  <a:lnTo>
                    <a:pt x="0" y="648"/>
                  </a:lnTo>
                  <a:lnTo>
                    <a:pt x="57" y="643"/>
                  </a:lnTo>
                  <a:lnTo>
                    <a:pt x="113" y="633"/>
                  </a:lnTo>
                  <a:lnTo>
                    <a:pt x="168" y="617"/>
                  </a:lnTo>
                  <a:lnTo>
                    <a:pt x="220" y="598"/>
                  </a:lnTo>
                  <a:lnTo>
                    <a:pt x="271" y="576"/>
                  </a:lnTo>
                  <a:lnTo>
                    <a:pt x="319" y="549"/>
                  </a:lnTo>
                  <a:lnTo>
                    <a:pt x="364" y="518"/>
                  </a:lnTo>
                  <a:lnTo>
                    <a:pt x="407" y="485"/>
                  </a:lnTo>
                  <a:lnTo>
                    <a:pt x="448" y="447"/>
                  </a:lnTo>
                  <a:lnTo>
                    <a:pt x="485" y="407"/>
                  </a:lnTo>
                  <a:lnTo>
                    <a:pt x="519" y="364"/>
                  </a:lnTo>
                  <a:lnTo>
                    <a:pt x="550" y="319"/>
                  </a:lnTo>
                  <a:lnTo>
                    <a:pt x="577" y="271"/>
                  </a:lnTo>
                  <a:lnTo>
                    <a:pt x="600" y="221"/>
                  </a:lnTo>
                  <a:lnTo>
                    <a:pt x="619" y="168"/>
                  </a:lnTo>
                  <a:lnTo>
                    <a:pt x="634" y="114"/>
                  </a:lnTo>
                  <a:lnTo>
                    <a:pt x="644" y="58"/>
                  </a:lnTo>
                  <a:lnTo>
                    <a:pt x="651" y="0"/>
                  </a:lnTo>
                  <a:close/>
                </a:path>
              </a:pathLst>
            </a:custGeom>
            <a:solidFill>
              <a:srgbClr val="C00000"/>
            </a:solidFill>
            <a:ln w="0">
              <a:noFill/>
              <a:prstDash val="solid"/>
              <a:round/>
              <a:headEnd/>
              <a:tailEnd/>
            </a:ln>
            <a:sp3d prstMaterial="plastic">
              <a:bevelT w="12700" h="635000"/>
            </a:sp3d>
          </p:spPr>
          <p:txBody>
            <a:bodyPr vert="horz" wrap="square" lIns="91440" tIns="45720" rIns="91440" bIns="45720" numCol="1" anchor="t" anchorCtr="0" compatLnSpc="1">
              <a:prstTxWarp prst="textNoShape">
                <a:avLst/>
              </a:prstTxWarp>
            </a:bodyPr>
            <a:lstStyle/>
            <a:p>
              <a:pPr defTabSz="914377">
                <a:defRPr/>
              </a:pPr>
              <a:endParaRPr lang="en-US" dirty="0">
                <a:solidFill>
                  <a:prstClr val="black"/>
                </a:solidFill>
                <a:latin typeface="Calibri"/>
              </a:endParaRPr>
            </a:p>
          </p:txBody>
        </p:sp>
        <p:sp>
          <p:nvSpPr>
            <p:cNvPr id="59" name="Freeform 9"/>
            <p:cNvSpPr>
              <a:spLocks/>
            </p:cNvSpPr>
            <p:nvPr/>
          </p:nvSpPr>
          <p:spPr bwMode="auto">
            <a:xfrm>
              <a:off x="760412" y="1828800"/>
              <a:ext cx="2020888" cy="2011363"/>
            </a:xfrm>
            <a:custGeom>
              <a:avLst/>
              <a:gdLst/>
              <a:ahLst/>
              <a:cxnLst>
                <a:cxn ang="0">
                  <a:pos x="0" y="0"/>
                </a:cxn>
                <a:cxn ang="0">
                  <a:pos x="79" y="5"/>
                </a:cxn>
                <a:cxn ang="0">
                  <a:pos x="157" y="14"/>
                </a:cxn>
                <a:cxn ang="0">
                  <a:pos x="233" y="28"/>
                </a:cxn>
                <a:cxn ang="0">
                  <a:pos x="307" y="46"/>
                </a:cxn>
                <a:cxn ang="0">
                  <a:pos x="381" y="68"/>
                </a:cxn>
                <a:cxn ang="0">
                  <a:pos x="452" y="95"/>
                </a:cxn>
                <a:cxn ang="0">
                  <a:pos x="521" y="125"/>
                </a:cxn>
                <a:cxn ang="0">
                  <a:pos x="588" y="159"/>
                </a:cxn>
                <a:cxn ang="0">
                  <a:pos x="652" y="198"/>
                </a:cxn>
                <a:cxn ang="0">
                  <a:pos x="715" y="238"/>
                </a:cxn>
                <a:cxn ang="0">
                  <a:pos x="774" y="283"/>
                </a:cxn>
                <a:cxn ang="0">
                  <a:pos x="832" y="331"/>
                </a:cxn>
                <a:cxn ang="0">
                  <a:pos x="886" y="382"/>
                </a:cxn>
                <a:cxn ang="0">
                  <a:pos x="937" y="436"/>
                </a:cxn>
                <a:cxn ang="0">
                  <a:pos x="985" y="493"/>
                </a:cxn>
                <a:cxn ang="0">
                  <a:pos x="1030" y="553"/>
                </a:cxn>
                <a:cxn ang="0">
                  <a:pos x="1072" y="614"/>
                </a:cxn>
                <a:cxn ang="0">
                  <a:pos x="1110" y="679"/>
                </a:cxn>
                <a:cxn ang="0">
                  <a:pos x="1144" y="746"/>
                </a:cxn>
                <a:cxn ang="0">
                  <a:pos x="1175" y="815"/>
                </a:cxn>
                <a:cxn ang="0">
                  <a:pos x="1202" y="886"/>
                </a:cxn>
                <a:cxn ang="0">
                  <a:pos x="1225" y="959"/>
                </a:cxn>
                <a:cxn ang="0">
                  <a:pos x="1243" y="1033"/>
                </a:cxn>
                <a:cxn ang="0">
                  <a:pos x="1257" y="1110"/>
                </a:cxn>
                <a:cxn ang="0">
                  <a:pos x="1267" y="1188"/>
                </a:cxn>
                <a:cxn ang="0">
                  <a:pos x="1273" y="1267"/>
                </a:cxn>
                <a:cxn ang="0">
                  <a:pos x="651" y="1267"/>
                </a:cxn>
                <a:cxn ang="0">
                  <a:pos x="644" y="1209"/>
                </a:cxn>
                <a:cxn ang="0">
                  <a:pos x="633" y="1154"/>
                </a:cxn>
                <a:cxn ang="0">
                  <a:pos x="618" y="1100"/>
                </a:cxn>
                <a:cxn ang="0">
                  <a:pos x="599" y="1048"/>
                </a:cxn>
                <a:cxn ang="0">
                  <a:pos x="575" y="998"/>
                </a:cxn>
                <a:cxn ang="0">
                  <a:pos x="548" y="950"/>
                </a:cxn>
                <a:cxn ang="0">
                  <a:pos x="518" y="904"/>
                </a:cxn>
                <a:cxn ang="0">
                  <a:pos x="483" y="862"/>
                </a:cxn>
                <a:cxn ang="0">
                  <a:pos x="446" y="822"/>
                </a:cxn>
                <a:cxn ang="0">
                  <a:pos x="406" y="785"/>
                </a:cxn>
                <a:cxn ang="0">
                  <a:pos x="363" y="752"/>
                </a:cxn>
                <a:cxn ang="0">
                  <a:pos x="318" y="721"/>
                </a:cxn>
                <a:cxn ang="0">
                  <a:pos x="269" y="695"/>
                </a:cxn>
                <a:cxn ang="0">
                  <a:pos x="219" y="672"/>
                </a:cxn>
                <a:cxn ang="0">
                  <a:pos x="167" y="654"/>
                </a:cxn>
                <a:cxn ang="0">
                  <a:pos x="113" y="638"/>
                </a:cxn>
                <a:cxn ang="0">
                  <a:pos x="57" y="628"/>
                </a:cxn>
                <a:cxn ang="0">
                  <a:pos x="0" y="622"/>
                </a:cxn>
                <a:cxn ang="0">
                  <a:pos x="0" y="0"/>
                </a:cxn>
              </a:cxnLst>
              <a:rect l="0" t="0" r="r" b="b"/>
              <a:pathLst>
                <a:path w="1273" h="1267">
                  <a:moveTo>
                    <a:pt x="0" y="0"/>
                  </a:moveTo>
                  <a:lnTo>
                    <a:pt x="79" y="5"/>
                  </a:lnTo>
                  <a:lnTo>
                    <a:pt x="157" y="14"/>
                  </a:lnTo>
                  <a:lnTo>
                    <a:pt x="233" y="28"/>
                  </a:lnTo>
                  <a:lnTo>
                    <a:pt x="307" y="46"/>
                  </a:lnTo>
                  <a:lnTo>
                    <a:pt x="381" y="68"/>
                  </a:lnTo>
                  <a:lnTo>
                    <a:pt x="452" y="95"/>
                  </a:lnTo>
                  <a:lnTo>
                    <a:pt x="521" y="125"/>
                  </a:lnTo>
                  <a:lnTo>
                    <a:pt x="588" y="159"/>
                  </a:lnTo>
                  <a:lnTo>
                    <a:pt x="652" y="198"/>
                  </a:lnTo>
                  <a:lnTo>
                    <a:pt x="715" y="238"/>
                  </a:lnTo>
                  <a:lnTo>
                    <a:pt x="774" y="283"/>
                  </a:lnTo>
                  <a:lnTo>
                    <a:pt x="832" y="331"/>
                  </a:lnTo>
                  <a:lnTo>
                    <a:pt x="886" y="382"/>
                  </a:lnTo>
                  <a:lnTo>
                    <a:pt x="937" y="436"/>
                  </a:lnTo>
                  <a:lnTo>
                    <a:pt x="985" y="493"/>
                  </a:lnTo>
                  <a:lnTo>
                    <a:pt x="1030" y="553"/>
                  </a:lnTo>
                  <a:lnTo>
                    <a:pt x="1072" y="614"/>
                  </a:lnTo>
                  <a:lnTo>
                    <a:pt x="1110" y="679"/>
                  </a:lnTo>
                  <a:lnTo>
                    <a:pt x="1144" y="746"/>
                  </a:lnTo>
                  <a:lnTo>
                    <a:pt x="1175" y="815"/>
                  </a:lnTo>
                  <a:lnTo>
                    <a:pt x="1202" y="886"/>
                  </a:lnTo>
                  <a:lnTo>
                    <a:pt x="1225" y="959"/>
                  </a:lnTo>
                  <a:lnTo>
                    <a:pt x="1243" y="1033"/>
                  </a:lnTo>
                  <a:lnTo>
                    <a:pt x="1257" y="1110"/>
                  </a:lnTo>
                  <a:lnTo>
                    <a:pt x="1267" y="1188"/>
                  </a:lnTo>
                  <a:lnTo>
                    <a:pt x="1273" y="1267"/>
                  </a:lnTo>
                  <a:lnTo>
                    <a:pt x="651" y="1267"/>
                  </a:lnTo>
                  <a:lnTo>
                    <a:pt x="644" y="1209"/>
                  </a:lnTo>
                  <a:lnTo>
                    <a:pt x="633" y="1154"/>
                  </a:lnTo>
                  <a:lnTo>
                    <a:pt x="618" y="1100"/>
                  </a:lnTo>
                  <a:lnTo>
                    <a:pt x="599" y="1048"/>
                  </a:lnTo>
                  <a:lnTo>
                    <a:pt x="575" y="998"/>
                  </a:lnTo>
                  <a:lnTo>
                    <a:pt x="548" y="950"/>
                  </a:lnTo>
                  <a:lnTo>
                    <a:pt x="518" y="904"/>
                  </a:lnTo>
                  <a:lnTo>
                    <a:pt x="483" y="862"/>
                  </a:lnTo>
                  <a:lnTo>
                    <a:pt x="446" y="822"/>
                  </a:lnTo>
                  <a:lnTo>
                    <a:pt x="406" y="785"/>
                  </a:lnTo>
                  <a:lnTo>
                    <a:pt x="363" y="752"/>
                  </a:lnTo>
                  <a:lnTo>
                    <a:pt x="318" y="721"/>
                  </a:lnTo>
                  <a:lnTo>
                    <a:pt x="269" y="695"/>
                  </a:lnTo>
                  <a:lnTo>
                    <a:pt x="219" y="672"/>
                  </a:lnTo>
                  <a:lnTo>
                    <a:pt x="167" y="654"/>
                  </a:lnTo>
                  <a:lnTo>
                    <a:pt x="113" y="638"/>
                  </a:lnTo>
                  <a:lnTo>
                    <a:pt x="57" y="628"/>
                  </a:lnTo>
                  <a:lnTo>
                    <a:pt x="0" y="622"/>
                  </a:lnTo>
                  <a:lnTo>
                    <a:pt x="0" y="0"/>
                  </a:lnTo>
                  <a:close/>
                </a:path>
              </a:pathLst>
            </a:custGeom>
            <a:solidFill>
              <a:srgbClr val="FFC000"/>
            </a:solidFill>
            <a:ln w="0">
              <a:noFill/>
              <a:prstDash val="solid"/>
              <a:round/>
              <a:headEnd/>
              <a:tailEnd/>
            </a:ln>
            <a:sp3d prstMaterial="plastic">
              <a:bevelT w="12700" h="635000"/>
            </a:sp3d>
          </p:spPr>
          <p:txBody>
            <a:bodyPr vert="horz" wrap="square" lIns="91440" tIns="45720" rIns="91440" bIns="45720" numCol="1" anchor="t" anchorCtr="0" compatLnSpc="1">
              <a:prstTxWarp prst="textNoShape">
                <a:avLst/>
              </a:prstTxWarp>
            </a:bodyPr>
            <a:lstStyle/>
            <a:p>
              <a:pPr defTabSz="914377">
                <a:defRPr/>
              </a:pPr>
              <a:endParaRPr lang="en-US" dirty="0">
                <a:solidFill>
                  <a:prstClr val="black"/>
                </a:solidFill>
                <a:latin typeface="Calibri"/>
              </a:endParaRPr>
            </a:p>
          </p:txBody>
        </p:sp>
        <p:sp>
          <p:nvSpPr>
            <p:cNvPr id="63" name="Freeform 10"/>
            <p:cNvSpPr>
              <a:spLocks/>
            </p:cNvSpPr>
            <p:nvPr/>
          </p:nvSpPr>
          <p:spPr bwMode="auto">
            <a:xfrm>
              <a:off x="-1392238" y="1830387"/>
              <a:ext cx="1998663" cy="2009775"/>
            </a:xfrm>
            <a:custGeom>
              <a:avLst/>
              <a:gdLst/>
              <a:ahLst/>
              <a:cxnLst>
                <a:cxn ang="0">
                  <a:pos x="1259" y="0"/>
                </a:cxn>
                <a:cxn ang="0">
                  <a:pos x="1259" y="622"/>
                </a:cxn>
                <a:cxn ang="0">
                  <a:pos x="1203" y="629"/>
                </a:cxn>
                <a:cxn ang="0">
                  <a:pos x="1148" y="640"/>
                </a:cxn>
                <a:cxn ang="0">
                  <a:pos x="1095" y="656"/>
                </a:cxn>
                <a:cxn ang="0">
                  <a:pos x="1044" y="675"/>
                </a:cxn>
                <a:cxn ang="0">
                  <a:pos x="995" y="698"/>
                </a:cxn>
                <a:cxn ang="0">
                  <a:pos x="948" y="725"/>
                </a:cxn>
                <a:cxn ang="0">
                  <a:pos x="903" y="756"/>
                </a:cxn>
                <a:cxn ang="0">
                  <a:pos x="862" y="789"/>
                </a:cxn>
                <a:cxn ang="0">
                  <a:pos x="822" y="826"/>
                </a:cxn>
                <a:cxn ang="0">
                  <a:pos x="786" y="866"/>
                </a:cxn>
                <a:cxn ang="0">
                  <a:pos x="752" y="908"/>
                </a:cxn>
                <a:cxn ang="0">
                  <a:pos x="722" y="953"/>
                </a:cxn>
                <a:cxn ang="0">
                  <a:pos x="696" y="1000"/>
                </a:cxn>
                <a:cxn ang="0">
                  <a:pos x="673" y="1049"/>
                </a:cxn>
                <a:cxn ang="0">
                  <a:pos x="654" y="1101"/>
                </a:cxn>
                <a:cxn ang="0">
                  <a:pos x="639" y="1154"/>
                </a:cxn>
                <a:cxn ang="0">
                  <a:pos x="629" y="1209"/>
                </a:cxn>
                <a:cxn ang="0">
                  <a:pos x="622" y="1266"/>
                </a:cxn>
                <a:cxn ang="0">
                  <a:pos x="0" y="1266"/>
                </a:cxn>
                <a:cxn ang="0">
                  <a:pos x="6" y="1184"/>
                </a:cxn>
                <a:cxn ang="0">
                  <a:pos x="16" y="1104"/>
                </a:cxn>
                <a:cxn ang="0">
                  <a:pos x="31" y="1025"/>
                </a:cxn>
                <a:cxn ang="0">
                  <a:pos x="51" y="948"/>
                </a:cxn>
                <a:cxn ang="0">
                  <a:pos x="75" y="873"/>
                </a:cxn>
                <a:cxn ang="0">
                  <a:pos x="104" y="800"/>
                </a:cxn>
                <a:cxn ang="0">
                  <a:pos x="136" y="729"/>
                </a:cxn>
                <a:cxn ang="0">
                  <a:pos x="173" y="661"/>
                </a:cxn>
                <a:cxn ang="0">
                  <a:pos x="214" y="595"/>
                </a:cxn>
                <a:cxn ang="0">
                  <a:pos x="257" y="531"/>
                </a:cxn>
                <a:cxn ang="0">
                  <a:pos x="305" y="471"/>
                </a:cxn>
                <a:cxn ang="0">
                  <a:pos x="356" y="413"/>
                </a:cxn>
                <a:cxn ang="0">
                  <a:pos x="410" y="359"/>
                </a:cxn>
                <a:cxn ang="0">
                  <a:pos x="468" y="308"/>
                </a:cxn>
                <a:cxn ang="0">
                  <a:pos x="528" y="260"/>
                </a:cxn>
                <a:cxn ang="0">
                  <a:pos x="591" y="215"/>
                </a:cxn>
                <a:cxn ang="0">
                  <a:pos x="657" y="174"/>
                </a:cxn>
                <a:cxn ang="0">
                  <a:pos x="725" y="138"/>
                </a:cxn>
                <a:cxn ang="0">
                  <a:pos x="795" y="105"/>
                </a:cxn>
                <a:cxn ang="0">
                  <a:pos x="868" y="76"/>
                </a:cxn>
                <a:cxn ang="0">
                  <a:pos x="943" y="52"/>
                </a:cxn>
                <a:cxn ang="0">
                  <a:pos x="1019" y="32"/>
                </a:cxn>
                <a:cxn ang="0">
                  <a:pos x="1098" y="16"/>
                </a:cxn>
                <a:cxn ang="0">
                  <a:pos x="1178" y="5"/>
                </a:cxn>
                <a:cxn ang="0">
                  <a:pos x="1259" y="0"/>
                </a:cxn>
              </a:cxnLst>
              <a:rect l="0" t="0" r="r" b="b"/>
              <a:pathLst>
                <a:path w="1259" h="1266">
                  <a:moveTo>
                    <a:pt x="1259" y="0"/>
                  </a:moveTo>
                  <a:lnTo>
                    <a:pt x="1259" y="622"/>
                  </a:lnTo>
                  <a:lnTo>
                    <a:pt x="1203" y="629"/>
                  </a:lnTo>
                  <a:lnTo>
                    <a:pt x="1148" y="640"/>
                  </a:lnTo>
                  <a:lnTo>
                    <a:pt x="1095" y="656"/>
                  </a:lnTo>
                  <a:lnTo>
                    <a:pt x="1044" y="675"/>
                  </a:lnTo>
                  <a:lnTo>
                    <a:pt x="995" y="698"/>
                  </a:lnTo>
                  <a:lnTo>
                    <a:pt x="948" y="725"/>
                  </a:lnTo>
                  <a:lnTo>
                    <a:pt x="903" y="756"/>
                  </a:lnTo>
                  <a:lnTo>
                    <a:pt x="862" y="789"/>
                  </a:lnTo>
                  <a:lnTo>
                    <a:pt x="822" y="826"/>
                  </a:lnTo>
                  <a:lnTo>
                    <a:pt x="786" y="866"/>
                  </a:lnTo>
                  <a:lnTo>
                    <a:pt x="752" y="908"/>
                  </a:lnTo>
                  <a:lnTo>
                    <a:pt x="722" y="953"/>
                  </a:lnTo>
                  <a:lnTo>
                    <a:pt x="696" y="1000"/>
                  </a:lnTo>
                  <a:lnTo>
                    <a:pt x="673" y="1049"/>
                  </a:lnTo>
                  <a:lnTo>
                    <a:pt x="654" y="1101"/>
                  </a:lnTo>
                  <a:lnTo>
                    <a:pt x="639" y="1154"/>
                  </a:lnTo>
                  <a:lnTo>
                    <a:pt x="629" y="1209"/>
                  </a:lnTo>
                  <a:lnTo>
                    <a:pt x="622" y="1266"/>
                  </a:lnTo>
                  <a:lnTo>
                    <a:pt x="0" y="1266"/>
                  </a:lnTo>
                  <a:lnTo>
                    <a:pt x="6" y="1184"/>
                  </a:lnTo>
                  <a:lnTo>
                    <a:pt x="16" y="1104"/>
                  </a:lnTo>
                  <a:lnTo>
                    <a:pt x="31" y="1025"/>
                  </a:lnTo>
                  <a:lnTo>
                    <a:pt x="51" y="948"/>
                  </a:lnTo>
                  <a:lnTo>
                    <a:pt x="75" y="873"/>
                  </a:lnTo>
                  <a:lnTo>
                    <a:pt x="104" y="800"/>
                  </a:lnTo>
                  <a:lnTo>
                    <a:pt x="136" y="729"/>
                  </a:lnTo>
                  <a:lnTo>
                    <a:pt x="173" y="661"/>
                  </a:lnTo>
                  <a:lnTo>
                    <a:pt x="214" y="595"/>
                  </a:lnTo>
                  <a:lnTo>
                    <a:pt x="257" y="531"/>
                  </a:lnTo>
                  <a:lnTo>
                    <a:pt x="305" y="471"/>
                  </a:lnTo>
                  <a:lnTo>
                    <a:pt x="356" y="413"/>
                  </a:lnTo>
                  <a:lnTo>
                    <a:pt x="410" y="359"/>
                  </a:lnTo>
                  <a:lnTo>
                    <a:pt x="468" y="308"/>
                  </a:lnTo>
                  <a:lnTo>
                    <a:pt x="528" y="260"/>
                  </a:lnTo>
                  <a:lnTo>
                    <a:pt x="591" y="215"/>
                  </a:lnTo>
                  <a:lnTo>
                    <a:pt x="657" y="174"/>
                  </a:lnTo>
                  <a:lnTo>
                    <a:pt x="725" y="138"/>
                  </a:lnTo>
                  <a:lnTo>
                    <a:pt x="795" y="105"/>
                  </a:lnTo>
                  <a:lnTo>
                    <a:pt x="868" y="76"/>
                  </a:lnTo>
                  <a:lnTo>
                    <a:pt x="943" y="52"/>
                  </a:lnTo>
                  <a:lnTo>
                    <a:pt x="1019" y="32"/>
                  </a:lnTo>
                  <a:lnTo>
                    <a:pt x="1098" y="16"/>
                  </a:lnTo>
                  <a:lnTo>
                    <a:pt x="1178" y="5"/>
                  </a:lnTo>
                  <a:lnTo>
                    <a:pt x="1259" y="0"/>
                  </a:lnTo>
                  <a:close/>
                </a:path>
              </a:pathLst>
            </a:custGeom>
            <a:solidFill>
              <a:schemeClr val="accent1"/>
            </a:solidFill>
            <a:ln w="0">
              <a:noFill/>
              <a:prstDash val="solid"/>
              <a:round/>
              <a:headEnd/>
              <a:tailEnd/>
            </a:ln>
            <a:sp3d prstMaterial="plastic">
              <a:bevelT w="12700" h="635000"/>
            </a:sp3d>
          </p:spPr>
          <p:txBody>
            <a:bodyPr vert="horz" wrap="square" lIns="91440" tIns="45720" rIns="91440" bIns="45720" numCol="1" anchor="t" anchorCtr="0" compatLnSpc="1">
              <a:prstTxWarp prst="textNoShape">
                <a:avLst/>
              </a:prstTxWarp>
            </a:bodyPr>
            <a:lstStyle/>
            <a:p>
              <a:pPr defTabSz="914377">
                <a:defRPr/>
              </a:pPr>
              <a:endParaRPr lang="en-US" dirty="0">
                <a:solidFill>
                  <a:prstClr val="black"/>
                </a:solidFill>
                <a:latin typeface="Calibri"/>
              </a:endParaRPr>
            </a:p>
          </p:txBody>
        </p:sp>
      </p:grpSp>
      <p:sp>
        <p:nvSpPr>
          <p:cNvPr id="4" name="TextBox 3">
            <a:extLst>
              <a:ext uri="{FF2B5EF4-FFF2-40B4-BE49-F238E27FC236}">
                <a16:creationId xmlns:a16="http://schemas.microsoft.com/office/drawing/2014/main" id="{B8BEE603-6E55-4B71-871F-F93B1F2E0966}"/>
              </a:ext>
            </a:extLst>
          </p:cNvPr>
          <p:cNvSpPr txBox="1"/>
          <p:nvPr/>
        </p:nvSpPr>
        <p:spPr>
          <a:xfrm>
            <a:off x="5638800" y="1219804"/>
            <a:ext cx="1447800" cy="369332"/>
          </a:xfrm>
          <a:prstGeom prst="rect">
            <a:avLst/>
          </a:prstGeom>
          <a:noFill/>
          <a:scene3d>
            <a:camera prst="orthographicFront">
              <a:rot lat="0" lon="20100000" rev="0"/>
            </a:camera>
            <a:lightRig rig="threePt" dir="t"/>
          </a:scene3d>
        </p:spPr>
        <p:txBody>
          <a:bodyPr wrap="square" rtlCol="0">
            <a:spAutoFit/>
          </a:bodyPr>
          <a:lstStyle/>
          <a:p>
            <a:pPr defTabSz="914377">
              <a:defRPr/>
            </a:pPr>
            <a:r>
              <a:rPr lang="en-US" b="1" dirty="0">
                <a:solidFill>
                  <a:prstClr val="white"/>
                </a:solidFill>
                <a:latin typeface="Calibri"/>
              </a:rPr>
              <a:t>Planning</a:t>
            </a:r>
          </a:p>
        </p:txBody>
      </p:sp>
      <p:sp>
        <p:nvSpPr>
          <p:cNvPr id="38" name="TextBox 37">
            <a:extLst>
              <a:ext uri="{FF2B5EF4-FFF2-40B4-BE49-F238E27FC236}">
                <a16:creationId xmlns:a16="http://schemas.microsoft.com/office/drawing/2014/main" id="{28075151-837F-431A-92DD-516AB6B5C2B1}"/>
              </a:ext>
            </a:extLst>
          </p:cNvPr>
          <p:cNvSpPr txBox="1"/>
          <p:nvPr/>
        </p:nvSpPr>
        <p:spPr>
          <a:xfrm>
            <a:off x="7420179" y="2811285"/>
            <a:ext cx="1447800" cy="923330"/>
          </a:xfrm>
          <a:prstGeom prst="rect">
            <a:avLst/>
          </a:prstGeom>
          <a:noFill/>
          <a:scene3d>
            <a:camera prst="orthographicFront">
              <a:rot lat="0" lon="20100000" rev="0"/>
            </a:camera>
            <a:lightRig rig="threePt" dir="t"/>
          </a:scene3d>
        </p:spPr>
        <p:txBody>
          <a:bodyPr wrap="square" rtlCol="0">
            <a:spAutoFit/>
          </a:bodyPr>
          <a:lstStyle/>
          <a:p>
            <a:pPr algn="ctr" defTabSz="914377">
              <a:defRPr/>
            </a:pPr>
            <a:r>
              <a:rPr lang="en-US" b="1" dirty="0">
                <a:solidFill>
                  <a:prstClr val="white"/>
                </a:solidFill>
                <a:latin typeface="Calibri"/>
              </a:rPr>
              <a:t>Support</a:t>
            </a:r>
          </a:p>
          <a:p>
            <a:pPr algn="ctr" defTabSz="914377">
              <a:defRPr/>
            </a:pPr>
            <a:r>
              <a:rPr lang="en-US" b="1" dirty="0">
                <a:solidFill>
                  <a:prstClr val="white"/>
                </a:solidFill>
                <a:latin typeface="Calibri"/>
              </a:rPr>
              <a:t>and</a:t>
            </a:r>
          </a:p>
          <a:p>
            <a:pPr algn="ctr" defTabSz="914377">
              <a:defRPr/>
            </a:pPr>
            <a:r>
              <a:rPr lang="en-US" b="1" dirty="0">
                <a:solidFill>
                  <a:prstClr val="white"/>
                </a:solidFill>
                <a:latin typeface="Calibri"/>
              </a:rPr>
              <a:t>Operation</a:t>
            </a:r>
          </a:p>
        </p:txBody>
      </p:sp>
      <p:sp>
        <p:nvSpPr>
          <p:cNvPr id="40" name="TextBox 39">
            <a:extLst>
              <a:ext uri="{FF2B5EF4-FFF2-40B4-BE49-F238E27FC236}">
                <a16:creationId xmlns:a16="http://schemas.microsoft.com/office/drawing/2014/main" id="{4767CFB2-E9B1-4D9D-BB3C-42B424C99780}"/>
              </a:ext>
            </a:extLst>
          </p:cNvPr>
          <p:cNvSpPr txBox="1"/>
          <p:nvPr/>
        </p:nvSpPr>
        <p:spPr>
          <a:xfrm>
            <a:off x="5516243" y="4870853"/>
            <a:ext cx="1927677" cy="646331"/>
          </a:xfrm>
          <a:prstGeom prst="rect">
            <a:avLst/>
          </a:prstGeom>
          <a:noFill/>
          <a:scene3d>
            <a:camera prst="orthographicFront">
              <a:rot lat="0" lon="20100000" rev="0"/>
            </a:camera>
            <a:lightRig rig="threePt" dir="t"/>
          </a:scene3d>
        </p:spPr>
        <p:txBody>
          <a:bodyPr wrap="square" rtlCol="0">
            <a:spAutoFit/>
          </a:bodyPr>
          <a:lstStyle/>
          <a:p>
            <a:pPr algn="ctr" defTabSz="914377">
              <a:defRPr/>
            </a:pPr>
            <a:r>
              <a:rPr lang="en-US" b="1" dirty="0">
                <a:solidFill>
                  <a:prstClr val="white"/>
                </a:solidFill>
                <a:latin typeface="Calibri"/>
              </a:rPr>
              <a:t>Performance</a:t>
            </a:r>
          </a:p>
          <a:p>
            <a:pPr algn="ctr" defTabSz="914377">
              <a:defRPr/>
            </a:pPr>
            <a:r>
              <a:rPr lang="en-US" b="1" dirty="0">
                <a:solidFill>
                  <a:prstClr val="white"/>
                </a:solidFill>
                <a:latin typeface="Calibri"/>
              </a:rPr>
              <a:t>Evaluation</a:t>
            </a:r>
          </a:p>
        </p:txBody>
      </p:sp>
      <p:sp>
        <p:nvSpPr>
          <p:cNvPr id="41" name="TextBox 40">
            <a:extLst>
              <a:ext uri="{FF2B5EF4-FFF2-40B4-BE49-F238E27FC236}">
                <a16:creationId xmlns:a16="http://schemas.microsoft.com/office/drawing/2014/main" id="{E04E68FB-B52A-4BA4-9422-9B30CBD646D2}"/>
              </a:ext>
            </a:extLst>
          </p:cNvPr>
          <p:cNvSpPr txBox="1"/>
          <p:nvPr/>
        </p:nvSpPr>
        <p:spPr>
          <a:xfrm>
            <a:off x="3733019" y="3182265"/>
            <a:ext cx="1549095" cy="369332"/>
          </a:xfrm>
          <a:prstGeom prst="rect">
            <a:avLst/>
          </a:prstGeom>
          <a:noFill/>
          <a:scene3d>
            <a:camera prst="orthographicFront">
              <a:rot lat="0" lon="20100000" rev="0"/>
            </a:camera>
            <a:lightRig rig="threePt" dir="t"/>
          </a:scene3d>
        </p:spPr>
        <p:txBody>
          <a:bodyPr wrap="square" rtlCol="0">
            <a:spAutoFit/>
          </a:bodyPr>
          <a:lstStyle/>
          <a:p>
            <a:pPr algn="ctr" defTabSz="914377">
              <a:defRPr/>
            </a:pPr>
            <a:r>
              <a:rPr lang="en-US" b="1" dirty="0">
                <a:solidFill>
                  <a:prstClr val="white"/>
                </a:solidFill>
                <a:latin typeface="Calibri"/>
              </a:rPr>
              <a:t>Improvement</a:t>
            </a:r>
          </a:p>
        </p:txBody>
      </p:sp>
      <p:sp>
        <p:nvSpPr>
          <p:cNvPr id="42" name="TextBox 41">
            <a:extLst>
              <a:ext uri="{FF2B5EF4-FFF2-40B4-BE49-F238E27FC236}">
                <a16:creationId xmlns:a16="http://schemas.microsoft.com/office/drawing/2014/main" id="{C06B354F-A4A7-44A1-8D21-416623F258DE}"/>
              </a:ext>
            </a:extLst>
          </p:cNvPr>
          <p:cNvSpPr txBox="1"/>
          <p:nvPr/>
        </p:nvSpPr>
        <p:spPr>
          <a:xfrm>
            <a:off x="5606741" y="2661180"/>
            <a:ext cx="1726932" cy="1200329"/>
          </a:xfrm>
          <a:prstGeom prst="rect">
            <a:avLst/>
          </a:prstGeom>
          <a:noFill/>
          <a:scene3d>
            <a:camera prst="orthographicFront">
              <a:rot lat="0" lon="19200000" rev="0"/>
            </a:camera>
            <a:lightRig rig="threePt" dir="t"/>
          </a:scene3d>
        </p:spPr>
        <p:txBody>
          <a:bodyPr wrap="square" rtlCol="0">
            <a:spAutoFit/>
          </a:bodyPr>
          <a:lstStyle/>
          <a:p>
            <a:pPr algn="ctr" defTabSz="914377">
              <a:defRPr/>
            </a:pPr>
            <a:r>
              <a:rPr lang="en-US" b="1" dirty="0">
                <a:solidFill>
                  <a:prstClr val="white"/>
                </a:solidFill>
                <a:latin typeface="Calibri"/>
              </a:rPr>
              <a:t>Leadership</a:t>
            </a:r>
          </a:p>
          <a:p>
            <a:pPr algn="ctr" defTabSz="914377">
              <a:defRPr/>
            </a:pPr>
            <a:r>
              <a:rPr lang="en-US" b="1" dirty="0">
                <a:solidFill>
                  <a:prstClr val="white"/>
                </a:solidFill>
                <a:latin typeface="Calibri"/>
              </a:rPr>
              <a:t>and </a:t>
            </a:r>
          </a:p>
          <a:p>
            <a:pPr algn="ctr" defTabSz="914377">
              <a:defRPr/>
            </a:pPr>
            <a:r>
              <a:rPr lang="en-US" b="1" dirty="0">
                <a:solidFill>
                  <a:prstClr val="white"/>
                </a:solidFill>
                <a:latin typeface="Calibri"/>
              </a:rPr>
              <a:t>Worker</a:t>
            </a:r>
          </a:p>
          <a:p>
            <a:pPr algn="ctr" defTabSz="914377">
              <a:defRPr/>
            </a:pPr>
            <a:r>
              <a:rPr lang="en-US" b="1" dirty="0">
                <a:solidFill>
                  <a:prstClr val="white"/>
                </a:solidFill>
                <a:latin typeface="Calibri"/>
              </a:rPr>
              <a:t>Participation</a:t>
            </a:r>
          </a:p>
        </p:txBody>
      </p:sp>
      <p:sp>
        <p:nvSpPr>
          <p:cNvPr id="44" name="Oval 43">
            <a:extLst>
              <a:ext uri="{FF2B5EF4-FFF2-40B4-BE49-F238E27FC236}">
                <a16:creationId xmlns:a16="http://schemas.microsoft.com/office/drawing/2014/main" id="{F586C0F5-9204-4322-9E9C-60ACD995C994}"/>
              </a:ext>
            </a:extLst>
          </p:cNvPr>
          <p:cNvSpPr/>
          <p:nvPr/>
        </p:nvSpPr>
        <p:spPr>
          <a:xfrm>
            <a:off x="3361732" y="5864915"/>
            <a:ext cx="6041193" cy="533400"/>
          </a:xfrm>
          <a:prstGeom prst="ellipse">
            <a:avLst/>
          </a:prstGeom>
          <a:gradFill flip="none" rotWithShape="1">
            <a:gsLst>
              <a:gs pos="13000">
                <a:schemeClr val="tx1">
                  <a:lumMod val="50000"/>
                  <a:lumOff val="50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914377">
              <a:defRPr/>
            </a:pPr>
            <a:endParaRPr lang="en-US" kern="0" dirty="0">
              <a:solidFill>
                <a:sysClr val="window" lastClr="FFFFFF"/>
              </a:solidFill>
              <a:latin typeface="Calibri"/>
            </a:endParaRPr>
          </a:p>
        </p:txBody>
      </p:sp>
      <p:sp>
        <p:nvSpPr>
          <p:cNvPr id="47" name="Oval 46">
            <a:extLst>
              <a:ext uri="{FF2B5EF4-FFF2-40B4-BE49-F238E27FC236}">
                <a16:creationId xmlns:a16="http://schemas.microsoft.com/office/drawing/2014/main" id="{BC67A041-E756-4A67-85C9-AEB1F2DADC96}"/>
              </a:ext>
            </a:extLst>
          </p:cNvPr>
          <p:cNvSpPr>
            <a:spLocks noChangeAspect="1"/>
          </p:cNvSpPr>
          <p:nvPr/>
        </p:nvSpPr>
        <p:spPr>
          <a:xfrm rot="3098864">
            <a:off x="3024274" y="321043"/>
            <a:ext cx="6227063" cy="6285888"/>
          </a:xfrm>
          <a:prstGeom prst="ellipse">
            <a:avLst/>
          </a:prstGeom>
          <a:noFill/>
          <a:ln w="241300">
            <a:solidFill>
              <a:schemeClr val="bg1">
                <a:lumMod val="85000"/>
              </a:schemeClr>
            </a:solidFill>
          </a:ln>
          <a:scene3d>
            <a:camera prst="orthographicFront">
              <a:rot lat="20400000" lon="102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IN" dirty="0">
              <a:solidFill>
                <a:prstClr val="white"/>
              </a:solidFill>
              <a:latin typeface="Calibri"/>
            </a:endParaRPr>
          </a:p>
        </p:txBody>
      </p:sp>
      <p:sp>
        <p:nvSpPr>
          <p:cNvPr id="9" name="TextBox 8">
            <a:extLst>
              <a:ext uri="{FF2B5EF4-FFF2-40B4-BE49-F238E27FC236}">
                <a16:creationId xmlns:a16="http://schemas.microsoft.com/office/drawing/2014/main" id="{471738A7-B80E-400E-9A34-1F992FB66E32}"/>
              </a:ext>
            </a:extLst>
          </p:cNvPr>
          <p:cNvSpPr txBox="1"/>
          <p:nvPr/>
        </p:nvSpPr>
        <p:spPr>
          <a:xfrm>
            <a:off x="5483483" y="125124"/>
            <a:ext cx="1225035" cy="461665"/>
          </a:xfrm>
          <a:prstGeom prst="rect">
            <a:avLst/>
          </a:prstGeom>
          <a:solidFill>
            <a:srgbClr val="C59300"/>
          </a:solidFill>
          <a:scene3d>
            <a:camera prst="orthographicFront">
              <a:rot lat="0" lon="19800000" rev="0"/>
            </a:camera>
            <a:lightRig rig="threePt" dir="t"/>
          </a:scene3d>
        </p:spPr>
        <p:txBody>
          <a:bodyPr wrap="square" rtlCol="0">
            <a:spAutoFit/>
          </a:bodyPr>
          <a:lstStyle/>
          <a:p>
            <a:pPr algn="ctr" defTabSz="914377">
              <a:defRPr/>
            </a:pPr>
            <a:r>
              <a:rPr lang="en-US" sz="2400" b="1" dirty="0">
                <a:solidFill>
                  <a:prstClr val="white"/>
                </a:solidFill>
                <a:latin typeface="Calibri"/>
              </a:rPr>
              <a:t>PLAN</a:t>
            </a:r>
          </a:p>
        </p:txBody>
      </p:sp>
      <p:sp>
        <p:nvSpPr>
          <p:cNvPr id="49" name="TextBox 48">
            <a:extLst>
              <a:ext uri="{FF2B5EF4-FFF2-40B4-BE49-F238E27FC236}">
                <a16:creationId xmlns:a16="http://schemas.microsoft.com/office/drawing/2014/main" id="{C55C03A6-804C-4FA8-BAAE-DFA7AAC647E0}"/>
              </a:ext>
            </a:extLst>
          </p:cNvPr>
          <p:cNvSpPr txBox="1"/>
          <p:nvPr/>
        </p:nvSpPr>
        <p:spPr>
          <a:xfrm>
            <a:off x="8688555" y="2950485"/>
            <a:ext cx="884559" cy="461665"/>
          </a:xfrm>
          <a:prstGeom prst="rect">
            <a:avLst/>
          </a:prstGeom>
          <a:solidFill>
            <a:srgbClr val="3C6491"/>
          </a:solidFill>
          <a:scene3d>
            <a:camera prst="orthographicFront">
              <a:rot lat="0" lon="19800000" rev="0"/>
            </a:camera>
            <a:lightRig rig="threePt" dir="t"/>
          </a:scene3d>
        </p:spPr>
        <p:txBody>
          <a:bodyPr wrap="square" rtlCol="0">
            <a:spAutoFit/>
          </a:bodyPr>
          <a:lstStyle/>
          <a:p>
            <a:pPr algn="ctr" defTabSz="914377">
              <a:defRPr/>
            </a:pPr>
            <a:r>
              <a:rPr lang="en-US" sz="2400" b="1" dirty="0">
                <a:solidFill>
                  <a:prstClr val="white"/>
                </a:solidFill>
                <a:latin typeface="Calibri"/>
              </a:rPr>
              <a:t>DO</a:t>
            </a:r>
          </a:p>
        </p:txBody>
      </p:sp>
      <p:sp>
        <p:nvSpPr>
          <p:cNvPr id="50" name="TextBox 49">
            <a:extLst>
              <a:ext uri="{FF2B5EF4-FFF2-40B4-BE49-F238E27FC236}">
                <a16:creationId xmlns:a16="http://schemas.microsoft.com/office/drawing/2014/main" id="{18392BAB-51F3-4D1F-8538-026D816828C1}"/>
              </a:ext>
            </a:extLst>
          </p:cNvPr>
          <p:cNvSpPr txBox="1"/>
          <p:nvPr/>
        </p:nvSpPr>
        <p:spPr>
          <a:xfrm>
            <a:off x="5992517" y="6281855"/>
            <a:ext cx="1142999" cy="461665"/>
          </a:xfrm>
          <a:prstGeom prst="rect">
            <a:avLst/>
          </a:prstGeom>
          <a:solidFill>
            <a:srgbClr val="183860"/>
          </a:solidFill>
          <a:scene3d>
            <a:camera prst="orthographicFront">
              <a:rot lat="0" lon="19800000" rev="0"/>
            </a:camera>
            <a:lightRig rig="threePt" dir="t"/>
          </a:scene3d>
        </p:spPr>
        <p:txBody>
          <a:bodyPr wrap="square" rtlCol="0">
            <a:spAutoFit/>
          </a:bodyPr>
          <a:lstStyle/>
          <a:p>
            <a:pPr algn="ctr" defTabSz="914377">
              <a:defRPr/>
            </a:pPr>
            <a:r>
              <a:rPr lang="en-US" sz="2400" b="1" dirty="0">
                <a:solidFill>
                  <a:prstClr val="white"/>
                </a:solidFill>
                <a:latin typeface="Calibri"/>
              </a:rPr>
              <a:t>CHECK</a:t>
            </a:r>
          </a:p>
        </p:txBody>
      </p:sp>
      <p:sp>
        <p:nvSpPr>
          <p:cNvPr id="51" name="TextBox 50">
            <a:extLst>
              <a:ext uri="{FF2B5EF4-FFF2-40B4-BE49-F238E27FC236}">
                <a16:creationId xmlns:a16="http://schemas.microsoft.com/office/drawing/2014/main" id="{EF6F2BDC-22C3-44F4-9DA5-80D075922205}"/>
              </a:ext>
            </a:extLst>
          </p:cNvPr>
          <p:cNvSpPr txBox="1"/>
          <p:nvPr/>
        </p:nvSpPr>
        <p:spPr>
          <a:xfrm>
            <a:off x="2562758" y="3082158"/>
            <a:ext cx="884559" cy="461665"/>
          </a:xfrm>
          <a:prstGeom prst="rect">
            <a:avLst/>
          </a:prstGeom>
          <a:solidFill>
            <a:srgbClr val="930000"/>
          </a:solidFill>
          <a:scene3d>
            <a:camera prst="orthographicFront">
              <a:rot lat="0" lon="19800000" rev="0"/>
            </a:camera>
            <a:lightRig rig="threePt" dir="t"/>
          </a:scene3d>
        </p:spPr>
        <p:txBody>
          <a:bodyPr wrap="square" rtlCol="0">
            <a:spAutoFit/>
          </a:bodyPr>
          <a:lstStyle/>
          <a:p>
            <a:pPr algn="ctr" defTabSz="914377">
              <a:defRPr/>
            </a:pPr>
            <a:r>
              <a:rPr lang="en-US" sz="2400" b="1" dirty="0">
                <a:solidFill>
                  <a:prstClr val="white"/>
                </a:solidFill>
                <a:latin typeface="Calibri"/>
              </a:rPr>
              <a:t>ACT</a:t>
            </a:r>
          </a:p>
        </p:txBody>
      </p:sp>
      <p:sp>
        <p:nvSpPr>
          <p:cNvPr id="52" name="Isosceles Triangle 51">
            <a:extLst>
              <a:ext uri="{FF2B5EF4-FFF2-40B4-BE49-F238E27FC236}">
                <a16:creationId xmlns:a16="http://schemas.microsoft.com/office/drawing/2014/main" id="{1C77E039-8A5D-4AF4-9BB1-9C912D7A1909}"/>
              </a:ext>
            </a:extLst>
          </p:cNvPr>
          <p:cNvSpPr/>
          <p:nvPr/>
        </p:nvSpPr>
        <p:spPr>
          <a:xfrm rot="8501034">
            <a:off x="8044428" y="1408550"/>
            <a:ext cx="699299" cy="339503"/>
          </a:xfrm>
          <a:prstGeom prst="triangle">
            <a:avLst/>
          </a:prstGeom>
          <a:solidFill>
            <a:srgbClr val="A8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IN" dirty="0">
              <a:solidFill>
                <a:prstClr val="white"/>
              </a:solidFill>
              <a:latin typeface="Calibri"/>
            </a:endParaRPr>
          </a:p>
        </p:txBody>
      </p:sp>
      <p:sp>
        <p:nvSpPr>
          <p:cNvPr id="54" name="Isosceles Triangle 53">
            <a:extLst>
              <a:ext uri="{FF2B5EF4-FFF2-40B4-BE49-F238E27FC236}">
                <a16:creationId xmlns:a16="http://schemas.microsoft.com/office/drawing/2014/main" id="{AEF0CC74-C9A0-43BD-9C06-A3F07AFEC513}"/>
              </a:ext>
            </a:extLst>
          </p:cNvPr>
          <p:cNvSpPr/>
          <p:nvPr/>
        </p:nvSpPr>
        <p:spPr>
          <a:xfrm rot="12573928">
            <a:off x="8298344" y="4977686"/>
            <a:ext cx="699299" cy="339503"/>
          </a:xfrm>
          <a:prstGeom prst="triangle">
            <a:avLst/>
          </a:prstGeom>
          <a:solidFill>
            <a:srgbClr val="A8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IN" dirty="0">
              <a:solidFill>
                <a:prstClr val="white"/>
              </a:solidFill>
              <a:latin typeface="Calibri"/>
            </a:endParaRPr>
          </a:p>
        </p:txBody>
      </p:sp>
      <p:sp>
        <p:nvSpPr>
          <p:cNvPr id="60" name="Isosceles Triangle 59">
            <a:extLst>
              <a:ext uri="{FF2B5EF4-FFF2-40B4-BE49-F238E27FC236}">
                <a16:creationId xmlns:a16="http://schemas.microsoft.com/office/drawing/2014/main" id="{DA906CFE-070C-4962-BFA3-59E55FB09263}"/>
              </a:ext>
            </a:extLst>
          </p:cNvPr>
          <p:cNvSpPr/>
          <p:nvPr/>
        </p:nvSpPr>
        <p:spPr>
          <a:xfrm rot="19391202">
            <a:off x="3364013" y="4987514"/>
            <a:ext cx="699299" cy="339503"/>
          </a:xfrm>
          <a:prstGeom prst="triangle">
            <a:avLst/>
          </a:prstGeom>
          <a:solidFill>
            <a:srgbClr val="A8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IN" dirty="0">
              <a:solidFill>
                <a:prstClr val="white"/>
              </a:solidFill>
              <a:latin typeface="Calibri"/>
            </a:endParaRPr>
          </a:p>
        </p:txBody>
      </p:sp>
      <p:sp>
        <p:nvSpPr>
          <p:cNvPr id="61" name="Isosceles Triangle 60">
            <a:extLst>
              <a:ext uri="{FF2B5EF4-FFF2-40B4-BE49-F238E27FC236}">
                <a16:creationId xmlns:a16="http://schemas.microsoft.com/office/drawing/2014/main" id="{FE6A3485-3463-4C93-94BE-1D0BEA336BCF}"/>
              </a:ext>
            </a:extLst>
          </p:cNvPr>
          <p:cNvSpPr/>
          <p:nvPr/>
        </p:nvSpPr>
        <p:spPr>
          <a:xfrm rot="2175905">
            <a:off x="3386163" y="1381862"/>
            <a:ext cx="699299" cy="339503"/>
          </a:xfrm>
          <a:prstGeom prst="triangle">
            <a:avLst/>
          </a:prstGeom>
          <a:solidFill>
            <a:srgbClr val="A8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IN" dirty="0">
              <a:solidFill>
                <a:prstClr val="white"/>
              </a:solidFill>
              <a:latin typeface="Calibri"/>
            </a:endParaRPr>
          </a:p>
        </p:txBody>
      </p:sp>
    </p:spTree>
    <p:extLst>
      <p:ext uri="{BB962C8B-B14F-4D97-AF65-F5344CB8AC3E}">
        <p14:creationId xmlns:p14="http://schemas.microsoft.com/office/powerpoint/2010/main" val="418498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9" grpId="0" animBg="1"/>
      <p:bldP spid="49" grpId="0" animBg="1"/>
      <p:bldP spid="50" grpId="0" animBg="1"/>
      <p:bldP spid="51" grpId="0" animBg="1"/>
      <p:bldP spid="52" grpId="0" animBg="1"/>
      <p:bldP spid="54" grpId="0" animBg="1"/>
      <p:bldP spid="60"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encrypted-tbn0.gstatic.com/images?q=tbn:ANd9GcRRH6isPVSPqkwOOTHvQkpH9coANY75OkrgVz4BfDzaEEVQb1QJ">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295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1295400"/>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6400" y="3771269"/>
            <a:ext cx="2540000" cy="666786"/>
          </a:xfrm>
          <a:prstGeom prst="rect">
            <a:avLst/>
          </a:prstGeom>
          <a:noFill/>
        </p:spPr>
        <p:txBody>
          <a:bodyPr wrap="square" rtlCol="0">
            <a:spAutoFit/>
          </a:bodyPr>
          <a:lstStyle/>
          <a:p>
            <a:pPr algn="ctr"/>
            <a:r>
              <a:rPr lang="en-US" sz="3733" b="1" dirty="0"/>
              <a:t>Probability</a:t>
            </a:r>
          </a:p>
        </p:txBody>
      </p:sp>
      <p:sp>
        <p:nvSpPr>
          <p:cNvPr id="8" name="TextBox 7"/>
          <p:cNvSpPr txBox="1"/>
          <p:nvPr/>
        </p:nvSpPr>
        <p:spPr>
          <a:xfrm>
            <a:off x="4876800" y="3733800"/>
            <a:ext cx="2540000" cy="666786"/>
          </a:xfrm>
          <a:prstGeom prst="rect">
            <a:avLst/>
          </a:prstGeom>
          <a:noFill/>
        </p:spPr>
        <p:txBody>
          <a:bodyPr wrap="square" rtlCol="0">
            <a:spAutoFit/>
          </a:bodyPr>
          <a:lstStyle/>
          <a:p>
            <a:pPr algn="ctr"/>
            <a:r>
              <a:rPr lang="en-US" sz="3733" b="1" dirty="0"/>
              <a:t>Severity</a:t>
            </a:r>
          </a:p>
        </p:txBody>
      </p:sp>
      <p:sp>
        <p:nvSpPr>
          <p:cNvPr id="9" name="TextBox 8"/>
          <p:cNvSpPr txBox="1"/>
          <p:nvPr/>
        </p:nvSpPr>
        <p:spPr>
          <a:xfrm>
            <a:off x="9144000" y="3733801"/>
            <a:ext cx="2540000" cy="666786"/>
          </a:xfrm>
          <a:prstGeom prst="rect">
            <a:avLst/>
          </a:prstGeom>
          <a:noFill/>
        </p:spPr>
        <p:txBody>
          <a:bodyPr wrap="square" rtlCol="0">
            <a:spAutoFit/>
          </a:bodyPr>
          <a:lstStyle/>
          <a:p>
            <a:pPr algn="ctr"/>
            <a:r>
              <a:rPr lang="en-US" sz="3733" b="1" dirty="0"/>
              <a:t>Frequency</a:t>
            </a:r>
          </a:p>
        </p:txBody>
      </p:sp>
      <p:sp>
        <p:nvSpPr>
          <p:cNvPr id="2" name="Rectangle 1">
            <a:extLst>
              <a:ext uri="{FF2B5EF4-FFF2-40B4-BE49-F238E27FC236}">
                <a16:creationId xmlns:a16="http://schemas.microsoft.com/office/drawing/2014/main" id="{2DD90ADD-EFE6-412E-9B3D-206577B99392}"/>
              </a:ext>
            </a:extLst>
          </p:cNvPr>
          <p:cNvSpPr/>
          <p:nvPr/>
        </p:nvSpPr>
        <p:spPr>
          <a:xfrm>
            <a:off x="431800" y="4331494"/>
            <a:ext cx="2387600" cy="1323632"/>
          </a:xfrm>
          <a:prstGeom prst="rect">
            <a:avLst/>
          </a:prstGeom>
        </p:spPr>
        <p:txBody>
          <a:bodyPr wrap="square">
            <a:spAutoFit/>
          </a:bodyPr>
          <a:lstStyle/>
          <a:p>
            <a:pPr algn="ctr"/>
            <a:r>
              <a:rPr lang="en-US" sz="2667" b="1" dirty="0">
                <a:solidFill>
                  <a:srgbClr val="FF0000"/>
                </a:solidFill>
              </a:rPr>
              <a:t>The likelihood that a loss will occur</a:t>
            </a:r>
          </a:p>
        </p:txBody>
      </p:sp>
      <p:sp>
        <p:nvSpPr>
          <p:cNvPr id="5" name="Rectangle 4">
            <a:extLst>
              <a:ext uri="{FF2B5EF4-FFF2-40B4-BE49-F238E27FC236}">
                <a16:creationId xmlns:a16="http://schemas.microsoft.com/office/drawing/2014/main" id="{2ABCE852-8F83-4C20-AD48-AB739B0CB25B}"/>
              </a:ext>
            </a:extLst>
          </p:cNvPr>
          <p:cNvSpPr/>
          <p:nvPr/>
        </p:nvSpPr>
        <p:spPr>
          <a:xfrm>
            <a:off x="4807517" y="4331493"/>
            <a:ext cx="2678567" cy="913199"/>
          </a:xfrm>
          <a:prstGeom prst="rect">
            <a:avLst/>
          </a:prstGeom>
        </p:spPr>
        <p:txBody>
          <a:bodyPr wrap="square">
            <a:spAutoFit/>
          </a:bodyPr>
          <a:lstStyle/>
          <a:p>
            <a:pPr algn="ctr"/>
            <a:r>
              <a:rPr lang="en-US" sz="2667" b="1" dirty="0">
                <a:solidFill>
                  <a:srgbClr val="FF0000"/>
                </a:solidFill>
              </a:rPr>
              <a:t>The magnitude of a loss</a:t>
            </a:r>
          </a:p>
        </p:txBody>
      </p:sp>
      <p:sp>
        <p:nvSpPr>
          <p:cNvPr id="7" name="Rectangle 6">
            <a:extLst>
              <a:ext uri="{FF2B5EF4-FFF2-40B4-BE49-F238E27FC236}">
                <a16:creationId xmlns:a16="http://schemas.microsoft.com/office/drawing/2014/main" id="{87B82AAA-4ACC-473E-8684-80FA1A1E4986}"/>
              </a:ext>
            </a:extLst>
          </p:cNvPr>
          <p:cNvSpPr/>
          <p:nvPr/>
        </p:nvSpPr>
        <p:spPr>
          <a:xfrm>
            <a:off x="8826500" y="4331492"/>
            <a:ext cx="3175000" cy="1323632"/>
          </a:xfrm>
          <a:prstGeom prst="rect">
            <a:avLst/>
          </a:prstGeom>
        </p:spPr>
        <p:txBody>
          <a:bodyPr wrap="square">
            <a:spAutoFit/>
          </a:bodyPr>
          <a:lstStyle/>
          <a:p>
            <a:pPr algn="ctr"/>
            <a:r>
              <a:rPr lang="en-US" sz="2667" b="1" dirty="0">
                <a:solidFill>
                  <a:srgbClr val="FF0000"/>
                </a:solidFill>
              </a:rPr>
              <a:t>The number of exposures in a given time interval</a:t>
            </a:r>
          </a:p>
        </p:txBody>
      </p:sp>
      <p:pic>
        <p:nvPicPr>
          <p:cNvPr id="11" name="Picture 10">
            <a:extLst>
              <a:ext uri="{FF2B5EF4-FFF2-40B4-BE49-F238E27FC236}">
                <a16:creationId xmlns:a16="http://schemas.microsoft.com/office/drawing/2014/main" id="{A34EE2D3-334C-466F-A12D-1FB8ECE7793D}"/>
              </a:ext>
            </a:extLst>
          </p:cNvPr>
          <p:cNvPicPr>
            <a:picLocks noChangeAspect="1"/>
          </p:cNvPicPr>
          <p:nvPr/>
        </p:nvPicPr>
        <p:blipFill>
          <a:blip r:embed="rId5"/>
          <a:stretch>
            <a:fillRect/>
          </a:stretch>
        </p:blipFill>
        <p:spPr>
          <a:xfrm>
            <a:off x="4269068" y="1510705"/>
            <a:ext cx="3755461" cy="2007791"/>
          </a:xfrm>
          <a:prstGeom prst="rect">
            <a:avLst/>
          </a:prstGeom>
        </p:spPr>
      </p:pic>
    </p:spTree>
    <p:extLst>
      <p:ext uri="{BB962C8B-B14F-4D97-AF65-F5344CB8AC3E}">
        <p14:creationId xmlns:p14="http://schemas.microsoft.com/office/powerpoint/2010/main" val="161111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B94338-67A5-ADF0-ECC2-C4EB9190BC02}"/>
              </a:ext>
            </a:extLst>
          </p:cNvPr>
          <p:cNvPicPr>
            <a:picLocks noChangeAspect="1"/>
          </p:cNvPicPr>
          <p:nvPr/>
        </p:nvPicPr>
        <p:blipFill>
          <a:blip r:embed="rId2"/>
          <a:stretch>
            <a:fillRect/>
          </a:stretch>
        </p:blipFill>
        <p:spPr>
          <a:xfrm>
            <a:off x="-12670" y="0"/>
            <a:ext cx="12204669" cy="6850887"/>
          </a:xfrm>
          <a:prstGeom prst="rect">
            <a:avLst/>
          </a:prstGeom>
        </p:spPr>
      </p:pic>
      <p:sp>
        <p:nvSpPr>
          <p:cNvPr id="3" name="Title 1"/>
          <p:cNvSpPr txBox="1">
            <a:spLocks/>
          </p:cNvSpPr>
          <p:nvPr/>
        </p:nvSpPr>
        <p:spPr>
          <a:xfrm>
            <a:off x="74667" y="-304800"/>
            <a:ext cx="10972800" cy="1143000"/>
          </a:xfrm>
          <a:prstGeom prst="rect">
            <a:avLst/>
          </a:prstGeom>
        </p:spPr>
        <p:txBody>
          <a:bodyPr vert="horz" lIns="121451" tIns="60727" rIns="121451" bIns="60727" rtlCol="0" anchor="ctr">
            <a:normAutofit/>
          </a:bodyPr>
          <a:lstStyle>
            <a:lvl1pPr algn="ctr" defTabSz="911050" rtl="0" eaLnBrk="1" latinLnBrk="0" hangingPunct="1">
              <a:spcBef>
                <a:spcPct val="0"/>
              </a:spcBef>
              <a:buNone/>
              <a:defRPr sz="4400" kern="1200">
                <a:solidFill>
                  <a:schemeClr val="tx1"/>
                </a:solidFill>
                <a:latin typeface="+mj-lt"/>
                <a:ea typeface="+mj-ea"/>
                <a:cs typeface="+mj-cs"/>
              </a:defRPr>
            </a:lvl1pPr>
          </a:lstStyle>
          <a:p>
            <a:pPr algn="l"/>
            <a:r>
              <a:rPr lang="en-US" sz="4800" b="1" dirty="0"/>
              <a:t> </a:t>
            </a:r>
            <a:r>
              <a:rPr lang="en-US" sz="4267" b="1" dirty="0">
                <a:latin typeface="+mn-lt"/>
              </a:rPr>
              <a:t>Assessment or Investigation?</a:t>
            </a:r>
          </a:p>
        </p:txBody>
      </p:sp>
    </p:spTree>
    <p:extLst>
      <p:ext uri="{BB962C8B-B14F-4D97-AF65-F5344CB8AC3E}">
        <p14:creationId xmlns:p14="http://schemas.microsoft.com/office/powerpoint/2010/main" val="91668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CF7F5F-CB5A-463B-B9AD-EEEA4293CA7E}"/>
              </a:ext>
            </a:extLst>
          </p:cNvPr>
          <p:cNvPicPr>
            <a:picLocks noChangeAspect="1"/>
          </p:cNvPicPr>
          <p:nvPr/>
        </p:nvPicPr>
        <p:blipFill>
          <a:blip r:embed="rId2"/>
          <a:stretch>
            <a:fillRect/>
          </a:stretch>
        </p:blipFill>
        <p:spPr>
          <a:xfrm>
            <a:off x="16933" y="0"/>
            <a:ext cx="12175064" cy="6858000"/>
          </a:xfrm>
          <a:prstGeom prst="rect">
            <a:avLst/>
          </a:prstGeom>
        </p:spPr>
      </p:pic>
      <p:sp>
        <p:nvSpPr>
          <p:cNvPr id="6152" name="Text Box 7"/>
          <p:cNvSpPr txBox="1">
            <a:spLocks noChangeArrowheads="1"/>
          </p:cNvSpPr>
          <p:nvPr/>
        </p:nvSpPr>
        <p:spPr bwMode="auto">
          <a:xfrm>
            <a:off x="2438400" y="4038600"/>
            <a:ext cx="7315200" cy="1836528"/>
          </a:xfrm>
          <a:prstGeom prst="rect">
            <a:avLst/>
          </a:prstGeom>
          <a:solidFill>
            <a:srgbClr val="386B80">
              <a:alpha val="54000"/>
            </a:srgbClr>
          </a:solidFill>
          <a:ln>
            <a:noFill/>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4267" b="1" dirty="0">
                <a:solidFill>
                  <a:schemeClr val="bg1"/>
                </a:solidFill>
                <a:latin typeface="+mn-lt"/>
              </a:rPr>
              <a:t>What are the top </a:t>
            </a:r>
          </a:p>
          <a:p>
            <a:pPr algn="ctr"/>
            <a:r>
              <a:rPr lang="en-US" altLang="en-US" sz="4267" b="1" dirty="0">
                <a:solidFill>
                  <a:schemeClr val="bg1"/>
                </a:solidFill>
                <a:latin typeface="+mn-lt"/>
              </a:rPr>
              <a:t>5 risks at your jobsites?</a:t>
            </a:r>
          </a:p>
          <a:p>
            <a:endParaRPr lang="en-US" altLang="en-US" sz="2800" dirty="0">
              <a:latin typeface="Formata Medium" charset="0"/>
            </a:endParaRPr>
          </a:p>
        </p:txBody>
      </p:sp>
    </p:spTree>
    <p:extLst>
      <p:ext uri="{BB962C8B-B14F-4D97-AF65-F5344CB8AC3E}">
        <p14:creationId xmlns:p14="http://schemas.microsoft.com/office/powerpoint/2010/main" val="195576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3" name="Text Box 3"/>
          <p:cNvSpPr txBox="1">
            <a:spLocks noChangeArrowheads="1"/>
          </p:cNvSpPr>
          <p:nvPr/>
        </p:nvSpPr>
        <p:spPr bwMode="auto">
          <a:xfrm>
            <a:off x="609601" y="85791"/>
            <a:ext cx="9657447"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sz="1400" dirty="0">
              <a:latin typeface="Formata Medium" charset="0"/>
            </a:endParaRPr>
          </a:p>
          <a:p>
            <a:endParaRPr lang="en-US" altLang="en-US" sz="4267" dirty="0">
              <a:cs typeface="Arial" panose="020B0604020202020204" pitchFamily="34" charset="0"/>
            </a:endParaRPr>
          </a:p>
          <a:p>
            <a:r>
              <a:rPr lang="en-US" altLang="en-US" sz="4267" b="1" dirty="0">
                <a:solidFill>
                  <a:schemeClr val="tx2"/>
                </a:solidFill>
                <a:cs typeface="Arial" panose="020B0604020202020204" pitchFamily="34" charset="0"/>
              </a:rPr>
              <a:t>Risk Controls</a:t>
            </a:r>
            <a:r>
              <a:rPr lang="en-US" altLang="en-US" sz="4267" dirty="0">
                <a:solidFill>
                  <a:schemeClr val="tx2"/>
                </a:solidFill>
                <a:cs typeface="Arial" panose="020B0604020202020204" pitchFamily="34" charset="0"/>
              </a:rPr>
              <a:t> </a:t>
            </a:r>
          </a:p>
          <a:p>
            <a:r>
              <a:rPr lang="en-US" altLang="en-US" sz="3733" b="1" dirty="0">
                <a:latin typeface="+mn-lt"/>
              </a:rPr>
              <a:t>Measures that reduce or control risks.  They are opportunities to prevent or minimize losses.</a:t>
            </a:r>
          </a:p>
          <a:p>
            <a:endParaRPr lang="en-US" altLang="en-US" sz="1400" dirty="0">
              <a:latin typeface="Formata Medium" charset="0"/>
            </a:endParaRPr>
          </a:p>
          <a:p>
            <a:endParaRPr lang="en-US" altLang="en-US" sz="2400" dirty="0">
              <a:latin typeface="Formata Medium" charset="0"/>
            </a:endParaRPr>
          </a:p>
        </p:txBody>
      </p:sp>
      <p:sp>
        <p:nvSpPr>
          <p:cNvPr id="5" name="Text Box 5"/>
          <p:cNvSpPr txBox="1">
            <a:spLocks noChangeArrowheads="1"/>
          </p:cNvSpPr>
          <p:nvPr/>
        </p:nvSpPr>
        <p:spPr bwMode="auto">
          <a:xfrm>
            <a:off x="1573876" y="349561"/>
            <a:ext cx="35621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chemeClr val="bg1"/>
                </a:solidFill>
                <a:latin typeface="Formata Medium" charset="0"/>
              </a:rPr>
              <a:t>UNDERSTANDING RISK</a:t>
            </a:r>
          </a:p>
        </p:txBody>
      </p:sp>
      <p:pic>
        <p:nvPicPr>
          <p:cNvPr id="3" name="Picture 2">
            <a:extLst>
              <a:ext uri="{FF2B5EF4-FFF2-40B4-BE49-F238E27FC236}">
                <a16:creationId xmlns:a16="http://schemas.microsoft.com/office/drawing/2014/main" id="{9723FA9B-C233-4F14-8847-025FDCB6974B}"/>
              </a:ext>
            </a:extLst>
          </p:cNvPr>
          <p:cNvPicPr>
            <a:picLocks noChangeAspect="1"/>
          </p:cNvPicPr>
          <p:nvPr/>
        </p:nvPicPr>
        <p:blipFill>
          <a:blip r:embed="rId2"/>
          <a:stretch>
            <a:fillRect/>
          </a:stretch>
        </p:blipFill>
        <p:spPr>
          <a:xfrm>
            <a:off x="3335239" y="3225800"/>
            <a:ext cx="5877303" cy="2369880"/>
          </a:xfrm>
          <a:prstGeom prst="rect">
            <a:avLst/>
          </a:prstGeom>
        </p:spPr>
      </p:pic>
    </p:spTree>
    <p:extLst>
      <p:ext uri="{BB962C8B-B14F-4D97-AF65-F5344CB8AC3E}">
        <p14:creationId xmlns:p14="http://schemas.microsoft.com/office/powerpoint/2010/main" val="378950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8563">
                                            <p:txEl>
                                              <p:pRg st="2" end="2"/>
                                            </p:txEl>
                                          </p:spTgt>
                                        </p:tgtEl>
                                        <p:attrNameLst>
                                          <p:attrName>style.visibility</p:attrName>
                                        </p:attrNameLst>
                                      </p:cBhvr>
                                      <p:to>
                                        <p:strVal val="visible"/>
                                      </p:to>
                                    </p:set>
                                    <p:anim calcmode="lin" valueType="num">
                                      <p:cBhvr additive="base">
                                        <p:cTn id="7" dur="500" fill="hold"/>
                                        <p:tgtEl>
                                          <p:spTgt spid="57856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8563">
                                            <p:txEl>
                                              <p:pRg st="3" end="3"/>
                                            </p:txEl>
                                          </p:spTgt>
                                        </p:tgtEl>
                                        <p:attrNameLst>
                                          <p:attrName>style.visibility</p:attrName>
                                        </p:attrNameLst>
                                      </p:cBhvr>
                                      <p:to>
                                        <p:strVal val="visible"/>
                                      </p:to>
                                    </p:set>
                                    <p:anim calcmode="lin" valueType="num">
                                      <p:cBhvr additive="base">
                                        <p:cTn id="13" dur="500" fill="hold"/>
                                        <p:tgtEl>
                                          <p:spTgt spid="5785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8" y="28504"/>
            <a:ext cx="10972800" cy="1143000"/>
          </a:xfrm>
        </p:spPr>
        <p:txBody>
          <a:bodyPr>
            <a:normAutofit/>
          </a:bodyPr>
          <a:lstStyle/>
          <a:p>
            <a:r>
              <a:rPr lang="en-US" sz="4267" b="1" dirty="0">
                <a:latin typeface="Arial" panose="020B0604020202020204" pitchFamily="34" charset="0"/>
                <a:cs typeface="Arial" panose="020B0604020202020204" pitchFamily="34" charset="0"/>
              </a:rPr>
              <a:t>Hierarchy of Controls</a:t>
            </a:r>
          </a:p>
        </p:txBody>
      </p:sp>
      <p:sp>
        <p:nvSpPr>
          <p:cNvPr id="5" name="Rectangle 4"/>
          <p:cNvSpPr/>
          <p:nvPr/>
        </p:nvSpPr>
        <p:spPr>
          <a:xfrm>
            <a:off x="7924801" y="2757223"/>
            <a:ext cx="3269673" cy="7204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Administrative</a:t>
            </a:r>
          </a:p>
        </p:txBody>
      </p:sp>
      <p:grpSp>
        <p:nvGrpSpPr>
          <p:cNvPr id="3" name="Group 2"/>
          <p:cNvGrpSpPr/>
          <p:nvPr/>
        </p:nvGrpSpPr>
        <p:grpSpPr>
          <a:xfrm>
            <a:off x="1816703" y="2859977"/>
            <a:ext cx="6836231" cy="2265216"/>
            <a:chOff x="318652" y="3519056"/>
            <a:chExt cx="6836231" cy="2265216"/>
          </a:xfrm>
          <a:solidFill>
            <a:srgbClr val="002060"/>
          </a:solidFill>
        </p:grpSpPr>
        <p:sp>
          <p:nvSpPr>
            <p:cNvPr id="7" name="Rectangle 6"/>
            <p:cNvSpPr/>
            <p:nvPr/>
          </p:nvSpPr>
          <p:spPr>
            <a:xfrm>
              <a:off x="318652" y="5063836"/>
              <a:ext cx="3269673" cy="72043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Personal Protective Equipment</a:t>
              </a:r>
            </a:p>
          </p:txBody>
        </p:sp>
        <p:sp>
          <p:nvSpPr>
            <p:cNvPr id="8" name="Rectangle 7"/>
            <p:cNvSpPr/>
            <p:nvPr/>
          </p:nvSpPr>
          <p:spPr>
            <a:xfrm>
              <a:off x="3885210" y="4331525"/>
              <a:ext cx="3269673" cy="72043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Engineering</a:t>
              </a:r>
            </a:p>
          </p:txBody>
        </p:sp>
        <p:sp>
          <p:nvSpPr>
            <p:cNvPr id="9" name="Rectangle 8"/>
            <p:cNvSpPr/>
            <p:nvPr/>
          </p:nvSpPr>
          <p:spPr>
            <a:xfrm>
              <a:off x="685800" y="3519056"/>
              <a:ext cx="3269673" cy="72043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Substitution</a:t>
              </a:r>
            </a:p>
          </p:txBody>
        </p:sp>
      </p:grpSp>
      <p:sp>
        <p:nvSpPr>
          <p:cNvPr id="10" name="Rectangle 9"/>
          <p:cNvSpPr/>
          <p:nvPr/>
        </p:nvSpPr>
        <p:spPr>
          <a:xfrm>
            <a:off x="6062134" y="5114969"/>
            <a:ext cx="3269673" cy="7204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Elimination</a:t>
            </a:r>
          </a:p>
        </p:txBody>
      </p:sp>
      <p:sp>
        <p:nvSpPr>
          <p:cNvPr id="11" name="Text Box 1027"/>
          <p:cNvSpPr txBox="1">
            <a:spLocks noChangeArrowheads="1"/>
          </p:cNvSpPr>
          <p:nvPr/>
        </p:nvSpPr>
        <p:spPr bwMode="auto">
          <a:xfrm>
            <a:off x="2133600" y="116425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buClr>
                <a:schemeClr val="tx1"/>
              </a:buClr>
            </a:pPr>
            <a:r>
              <a:rPr lang="en-US" altLang="en-US" sz="3600" b="1" dirty="0">
                <a:solidFill>
                  <a:schemeClr val="accent1">
                    <a:lumMod val="50000"/>
                  </a:schemeClr>
                </a:solidFill>
              </a:rPr>
              <a:t>Place the controls in the order of effectiveness.</a:t>
            </a:r>
            <a:endParaRPr lang="en-US" altLang="en-US" sz="4800" dirty="0">
              <a:solidFill>
                <a:schemeClr val="accent1">
                  <a:lumMod val="50000"/>
                </a:schemeClr>
              </a:solidFill>
              <a:latin typeface="Times New Roman" pitchFamily="18" charset="0"/>
            </a:endParaRPr>
          </a:p>
        </p:txBody>
      </p:sp>
    </p:spTree>
    <p:extLst>
      <p:ext uri="{BB962C8B-B14F-4D97-AF65-F5344CB8AC3E}">
        <p14:creationId xmlns:p14="http://schemas.microsoft.com/office/powerpoint/2010/main" val="968530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67" y="-7464"/>
            <a:ext cx="10972800" cy="1143000"/>
          </a:xfrm>
        </p:spPr>
        <p:txBody>
          <a:bodyPr>
            <a:normAutofit/>
          </a:bodyPr>
          <a:lstStyle/>
          <a:p>
            <a:pPr algn="l"/>
            <a:r>
              <a:rPr lang="en-US" sz="4800" b="1" dirty="0"/>
              <a:t> </a:t>
            </a:r>
            <a:r>
              <a:rPr lang="en-US" sz="4267" b="1" dirty="0">
                <a:latin typeface="Arial" panose="020B0604020202020204" pitchFamily="34" charset="0"/>
                <a:cs typeface="Arial" panose="020B0604020202020204" pitchFamily="34" charset="0"/>
              </a:rPr>
              <a:t>Managing Risk</a:t>
            </a:r>
          </a:p>
        </p:txBody>
      </p:sp>
      <p:grpSp>
        <p:nvGrpSpPr>
          <p:cNvPr id="34" name="Group 33"/>
          <p:cNvGrpSpPr/>
          <p:nvPr/>
        </p:nvGrpSpPr>
        <p:grpSpPr>
          <a:xfrm>
            <a:off x="3650952" y="814857"/>
            <a:ext cx="6907014" cy="5872035"/>
            <a:chOff x="2664544" y="663721"/>
            <a:chExt cx="6443868" cy="5539881"/>
          </a:xfrm>
        </p:grpSpPr>
        <p:sp>
          <p:nvSpPr>
            <p:cNvPr id="44" name="Rectangle 43"/>
            <p:cNvSpPr/>
            <p:nvPr/>
          </p:nvSpPr>
          <p:spPr>
            <a:xfrm>
              <a:off x="3732212" y="3607487"/>
              <a:ext cx="2011680" cy="1636776"/>
            </a:xfrm>
            <a:prstGeom prst="rect">
              <a:avLst/>
            </a:prstGeom>
            <a:solidFill>
              <a:srgbClr val="00B050">
                <a:alpha val="6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4499"/>
              <a:endParaRPr lang="en-US" sz="2400" dirty="0">
                <a:solidFill>
                  <a:prstClr val="white"/>
                </a:solidFill>
              </a:endParaRPr>
            </a:p>
          </p:txBody>
        </p:sp>
        <p:sp>
          <p:nvSpPr>
            <p:cNvPr id="40" name="Rectangle 39"/>
            <p:cNvSpPr/>
            <p:nvPr/>
          </p:nvSpPr>
          <p:spPr>
            <a:xfrm>
              <a:off x="6631569" y="3607487"/>
              <a:ext cx="2103120" cy="1627632"/>
            </a:xfrm>
            <a:prstGeom prst="rect">
              <a:avLst/>
            </a:prstGeom>
            <a:solidFill>
              <a:srgbClr val="FFFF00">
                <a:alpha val="5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4499"/>
              <a:endParaRPr lang="en-US" sz="2400" dirty="0">
                <a:solidFill>
                  <a:prstClr val="white"/>
                </a:solidFill>
              </a:endParaRPr>
            </a:p>
          </p:txBody>
        </p:sp>
        <p:sp>
          <p:nvSpPr>
            <p:cNvPr id="39" name="Rectangle 38"/>
            <p:cNvSpPr>
              <a:spLocks/>
            </p:cNvSpPr>
            <p:nvPr/>
          </p:nvSpPr>
          <p:spPr>
            <a:xfrm>
              <a:off x="6631569" y="1092887"/>
              <a:ext cx="2057400" cy="1676400"/>
            </a:xfrm>
            <a:prstGeom prst="rect">
              <a:avLst/>
            </a:prstGeom>
            <a:solidFill>
              <a:srgbClr val="CC0000">
                <a:alpha val="6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4499"/>
              <a:endParaRPr lang="en-US" sz="2400" dirty="0">
                <a:solidFill>
                  <a:prstClr val="white"/>
                </a:solidFill>
              </a:endParaRPr>
            </a:p>
          </p:txBody>
        </p:sp>
        <p:sp>
          <p:nvSpPr>
            <p:cNvPr id="10" name="Rectangle 9"/>
            <p:cNvSpPr/>
            <p:nvPr/>
          </p:nvSpPr>
          <p:spPr>
            <a:xfrm>
              <a:off x="3732211" y="1092887"/>
              <a:ext cx="2093385" cy="1591056"/>
            </a:xfrm>
            <a:prstGeom prst="rect">
              <a:avLst/>
            </a:prstGeom>
            <a:solidFill>
              <a:srgbClr val="E2AC00">
                <a:alpha val="6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4499"/>
              <a:endParaRPr lang="en-US" sz="2400" dirty="0">
                <a:solidFill>
                  <a:prstClr val="white"/>
                </a:solidFill>
              </a:endParaRPr>
            </a:p>
          </p:txBody>
        </p:sp>
        <p:grpSp>
          <p:nvGrpSpPr>
            <p:cNvPr id="7" name="Group 6"/>
            <p:cNvGrpSpPr/>
            <p:nvPr/>
          </p:nvGrpSpPr>
          <p:grpSpPr>
            <a:xfrm>
              <a:off x="2664544" y="719344"/>
              <a:ext cx="6443868" cy="5484258"/>
              <a:chOff x="2716652" y="914400"/>
              <a:chExt cx="6924271" cy="5632245"/>
            </a:xfrm>
          </p:grpSpPr>
          <p:grpSp>
            <p:nvGrpSpPr>
              <p:cNvPr id="5" name="Group 4"/>
              <p:cNvGrpSpPr/>
              <p:nvPr/>
            </p:nvGrpSpPr>
            <p:grpSpPr>
              <a:xfrm>
                <a:off x="3427412" y="914400"/>
                <a:ext cx="6172200" cy="5029201"/>
                <a:chOff x="2894012" y="1613336"/>
                <a:chExt cx="4026618" cy="3757485"/>
              </a:xfrm>
            </p:grpSpPr>
            <p:sp>
              <p:nvSpPr>
                <p:cNvPr id="29" name="Frame 28"/>
                <p:cNvSpPr/>
                <p:nvPr/>
              </p:nvSpPr>
              <p:spPr>
                <a:xfrm>
                  <a:off x="2894012" y="3539362"/>
                  <a:ext cx="1969218" cy="1809000"/>
                </a:xfrm>
                <a:prstGeom prst="fram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scene3d>
                  <a:camera prst="perspectiveFront" fov="5700000"/>
                  <a:lightRig rig="balanced" dir="t">
                    <a:rot lat="0" lon="0" rev="21594000"/>
                  </a:lightRig>
                </a:scene3d>
                <a:sp3d prstMaterial="plastic">
                  <a:bevelT w="0" h="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4499"/>
                  <a:endParaRPr lang="en-US" sz="2400" dirty="0">
                    <a:solidFill>
                      <a:prstClr val="black"/>
                    </a:solidFill>
                  </a:endParaRPr>
                </a:p>
              </p:txBody>
            </p:sp>
            <p:sp>
              <p:nvSpPr>
                <p:cNvPr id="26" name="Frame 25"/>
                <p:cNvSpPr/>
                <p:nvPr/>
              </p:nvSpPr>
              <p:spPr>
                <a:xfrm>
                  <a:off x="4934208" y="1626479"/>
                  <a:ext cx="1969218" cy="1809000"/>
                </a:xfrm>
                <a:prstGeom prst="fram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scene3d>
                  <a:camera prst="perspectiveFront" fov="5700000"/>
                  <a:lightRig rig="balanced" dir="t">
                    <a:rot lat="0" lon="0" rev="21594000"/>
                  </a:lightRig>
                </a:scene3d>
                <a:sp3d prstMaterial="plastic">
                  <a:bevelT w="0" h="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4499"/>
                  <a:endParaRPr lang="en-US" sz="2400" dirty="0">
                    <a:solidFill>
                      <a:prstClr val="black"/>
                    </a:solidFill>
                  </a:endParaRPr>
                </a:p>
              </p:txBody>
            </p:sp>
            <p:sp>
              <p:nvSpPr>
                <p:cNvPr id="4" name="Frame 3"/>
                <p:cNvSpPr/>
                <p:nvPr/>
              </p:nvSpPr>
              <p:spPr>
                <a:xfrm>
                  <a:off x="4951412" y="3561821"/>
                  <a:ext cx="1969218" cy="1809000"/>
                </a:xfrm>
                <a:prstGeom prst="fram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noFill/>
                </a:ln>
                <a:scene3d>
                  <a:camera prst="perspectiveFront" fov="5700000"/>
                  <a:lightRig rig="balanced" dir="t">
                    <a:rot lat="0" lon="0" rev="21594000"/>
                  </a:lightRig>
                </a:scene3d>
                <a:sp3d prstMaterial="plastic">
                  <a:bevelT w="0" h="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4499"/>
                  <a:endParaRPr lang="en-US" sz="2400" dirty="0">
                    <a:solidFill>
                      <a:prstClr val="black"/>
                    </a:solidFill>
                  </a:endParaRPr>
                </a:p>
              </p:txBody>
            </p:sp>
            <p:sp>
              <p:nvSpPr>
                <p:cNvPr id="3" name="Frame 2"/>
                <p:cNvSpPr/>
                <p:nvPr/>
              </p:nvSpPr>
              <p:spPr>
                <a:xfrm>
                  <a:off x="2894012" y="1613336"/>
                  <a:ext cx="1969218" cy="1809000"/>
                </a:xfrm>
                <a:prstGeom prst="frame">
                  <a:avLst/>
                </a:prstGeom>
                <a:solidFill>
                  <a:srgbClr val="FF9900"/>
                </a:solidFill>
                <a:ln>
                  <a:noFill/>
                </a:ln>
                <a:scene3d>
                  <a:camera prst="perspectiveFront" fov="5700000"/>
                  <a:lightRig rig="balanced" dir="t">
                    <a:rot lat="0" lon="0" rev="21594000"/>
                  </a:lightRig>
                </a:scene3d>
                <a:sp3d prstMaterial="plastic">
                  <a:bevelT w="0" h="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4499"/>
                  <a:endParaRPr lang="en-US" sz="2400" dirty="0">
                    <a:solidFill>
                      <a:prstClr val="black"/>
                    </a:solidFill>
                  </a:endParaRPr>
                </a:p>
              </p:txBody>
            </p:sp>
          </p:grpSp>
          <p:grpSp>
            <p:nvGrpSpPr>
              <p:cNvPr id="11" name="Group 10"/>
              <p:cNvGrpSpPr/>
              <p:nvPr/>
            </p:nvGrpSpPr>
            <p:grpSpPr>
              <a:xfrm>
                <a:off x="3741178" y="6077167"/>
                <a:ext cx="5899745" cy="469478"/>
                <a:chOff x="3506413" y="6077167"/>
                <a:chExt cx="5899745" cy="469478"/>
              </a:xfrm>
            </p:grpSpPr>
            <p:sp>
              <p:nvSpPr>
                <p:cNvPr id="12" name="TextBox 11"/>
                <p:cNvSpPr txBox="1"/>
                <p:nvPr/>
              </p:nvSpPr>
              <p:spPr>
                <a:xfrm>
                  <a:off x="4890377" y="6079522"/>
                  <a:ext cx="2542806" cy="467123"/>
                </a:xfrm>
                <a:prstGeom prst="rect">
                  <a:avLst/>
                </a:prstGeom>
                <a:noFill/>
              </p:spPr>
              <p:txBody>
                <a:bodyPr wrap="square" rtlCol="0">
                  <a:spAutoFit/>
                </a:bodyPr>
                <a:lstStyle/>
                <a:p>
                  <a:pPr algn="ctr" defTabSz="911033">
                    <a:defRPr/>
                  </a:pPr>
                  <a:r>
                    <a:rPr lang="en-IN" sz="2533" b="1" dirty="0">
                      <a:solidFill>
                        <a:prstClr val="black">
                          <a:lumMod val="75000"/>
                          <a:lumOff val="25000"/>
                        </a:prstClr>
                      </a:solidFill>
                      <a:latin typeface="Calibri Light" charset="0"/>
                      <a:ea typeface="Calibri Light" charset="0"/>
                      <a:cs typeface="Calibri Light" charset="0"/>
                    </a:rPr>
                    <a:t>Likelihood</a:t>
                  </a:r>
                </a:p>
              </p:txBody>
            </p:sp>
            <p:cxnSp>
              <p:nvCxnSpPr>
                <p:cNvPr id="13" name="Straight Arrow Connector 12"/>
                <p:cNvCxnSpPr/>
                <p:nvPr/>
              </p:nvCxnSpPr>
              <p:spPr>
                <a:xfrm>
                  <a:off x="3506413" y="6247149"/>
                  <a:ext cx="1344437" cy="0"/>
                </a:xfrm>
                <a:prstGeom prst="straightConnector1">
                  <a:avLst/>
                </a:prstGeom>
                <a:noFill/>
                <a:ln w="19050" cap="flat" cmpd="sng" algn="ctr">
                  <a:solidFill>
                    <a:sysClr val="windowText" lastClr="000000">
                      <a:lumMod val="50000"/>
                      <a:lumOff val="50000"/>
                    </a:sysClr>
                  </a:solidFill>
                  <a:prstDash val="solid"/>
                  <a:headEnd type="none" w="med" len="med"/>
                  <a:tailEnd type="none" w="med" len="med"/>
                </a:ln>
                <a:effectLst/>
              </p:spPr>
            </p:cxnSp>
            <p:cxnSp>
              <p:nvCxnSpPr>
                <p:cNvPr id="14" name="Straight Arrow Connector 13"/>
                <p:cNvCxnSpPr/>
                <p:nvPr/>
              </p:nvCxnSpPr>
              <p:spPr>
                <a:xfrm>
                  <a:off x="7433179" y="6247149"/>
                  <a:ext cx="1305084" cy="0"/>
                </a:xfrm>
                <a:prstGeom prst="straightConnector1">
                  <a:avLst/>
                </a:prstGeom>
                <a:noFill/>
                <a:ln w="19050" cap="flat" cmpd="sng" algn="ctr">
                  <a:solidFill>
                    <a:sysClr val="windowText" lastClr="000000">
                      <a:lumMod val="50000"/>
                      <a:lumOff val="50000"/>
                    </a:sysClr>
                  </a:solidFill>
                  <a:prstDash val="solid"/>
                  <a:tailEnd type="arrow"/>
                </a:ln>
                <a:effectLst/>
              </p:spPr>
            </p:cxnSp>
            <p:sp>
              <p:nvSpPr>
                <p:cNvPr id="15" name="TextBox 14"/>
                <p:cNvSpPr txBox="1"/>
                <p:nvPr/>
              </p:nvSpPr>
              <p:spPr>
                <a:xfrm>
                  <a:off x="8851418" y="6077167"/>
                  <a:ext cx="554740" cy="328023"/>
                </a:xfrm>
                <a:prstGeom prst="rect">
                  <a:avLst/>
                </a:prstGeom>
                <a:noFill/>
              </p:spPr>
              <p:txBody>
                <a:bodyPr wrap="none" rtlCol="0">
                  <a:spAutoFit/>
                </a:bodyPr>
                <a:lstStyle/>
                <a:p>
                  <a:pPr defTabSz="911033">
                    <a:defRPr/>
                  </a:pPr>
                  <a:r>
                    <a:rPr lang="en-IN" sz="1600" b="1" kern="0" dirty="0">
                      <a:solidFill>
                        <a:prstClr val="black">
                          <a:lumMod val="75000"/>
                          <a:lumOff val="25000"/>
                        </a:prstClr>
                      </a:solidFill>
                      <a:latin typeface="Calibri Light" charset="0"/>
                      <a:ea typeface="Calibri Light" charset="0"/>
                      <a:cs typeface="Calibri Light" charset="0"/>
                    </a:rPr>
                    <a:t>High</a:t>
                  </a:r>
                </a:p>
              </p:txBody>
            </p:sp>
          </p:grpSp>
          <p:grpSp>
            <p:nvGrpSpPr>
              <p:cNvPr id="22" name="Group 21"/>
              <p:cNvGrpSpPr/>
              <p:nvPr/>
            </p:nvGrpSpPr>
            <p:grpSpPr>
              <a:xfrm rot="16200000">
                <a:off x="775678" y="3346235"/>
                <a:ext cx="4385970" cy="504022"/>
                <a:chOff x="3506413" y="5981386"/>
                <a:chExt cx="5231850" cy="504022"/>
              </a:xfrm>
            </p:grpSpPr>
            <p:sp>
              <p:nvSpPr>
                <p:cNvPr id="23" name="TextBox 22"/>
                <p:cNvSpPr txBox="1"/>
                <p:nvPr/>
              </p:nvSpPr>
              <p:spPr>
                <a:xfrm>
                  <a:off x="4890366" y="5981386"/>
                  <a:ext cx="2542807" cy="504022"/>
                </a:xfrm>
                <a:prstGeom prst="rect">
                  <a:avLst/>
                </a:prstGeom>
                <a:noFill/>
              </p:spPr>
              <p:txBody>
                <a:bodyPr wrap="square" rtlCol="0">
                  <a:spAutoFit/>
                </a:bodyPr>
                <a:lstStyle/>
                <a:p>
                  <a:pPr algn="ctr" defTabSz="1214499"/>
                  <a:r>
                    <a:rPr lang="en-IN" sz="2667" b="1" dirty="0">
                      <a:solidFill>
                        <a:prstClr val="black">
                          <a:lumMod val="75000"/>
                          <a:lumOff val="25000"/>
                        </a:prstClr>
                      </a:solidFill>
                      <a:latin typeface="Calibri Light" charset="0"/>
                      <a:ea typeface="Calibri Light" charset="0"/>
                      <a:cs typeface="Calibri Light" charset="0"/>
                    </a:rPr>
                    <a:t>Consequence</a:t>
                  </a:r>
                </a:p>
              </p:txBody>
            </p:sp>
            <p:cxnSp>
              <p:nvCxnSpPr>
                <p:cNvPr id="24" name="Straight Arrow Connector 23"/>
                <p:cNvCxnSpPr/>
                <p:nvPr/>
              </p:nvCxnSpPr>
              <p:spPr>
                <a:xfrm>
                  <a:off x="3506413" y="6247149"/>
                  <a:ext cx="1344437" cy="0"/>
                </a:xfrm>
                <a:prstGeom prst="straightConnector1">
                  <a:avLst/>
                </a:prstGeom>
                <a:ln w="190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433179" y="6247149"/>
                  <a:ext cx="1305084" cy="0"/>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741613" y="6093024"/>
                <a:ext cx="517778" cy="328022"/>
              </a:xfrm>
              <a:prstGeom prst="rect">
                <a:avLst/>
              </a:prstGeom>
              <a:noFill/>
            </p:spPr>
            <p:txBody>
              <a:bodyPr wrap="none" rtlCol="0">
                <a:spAutoFit/>
              </a:bodyPr>
              <a:lstStyle/>
              <a:p>
                <a:pPr defTabSz="1214499"/>
                <a:r>
                  <a:rPr lang="en-IN" sz="1600" b="1" kern="0" dirty="0">
                    <a:solidFill>
                      <a:prstClr val="black">
                        <a:lumMod val="75000"/>
                        <a:lumOff val="25000"/>
                      </a:prstClr>
                    </a:solidFill>
                    <a:latin typeface="Calibri Light" charset="0"/>
                    <a:ea typeface="Calibri Light" charset="0"/>
                    <a:cs typeface="Calibri Light" charset="0"/>
                  </a:rPr>
                  <a:t>Low</a:t>
                </a:r>
              </a:p>
            </p:txBody>
          </p:sp>
          <p:sp>
            <p:nvSpPr>
              <p:cNvPr id="6" name="TextBox 5"/>
              <p:cNvSpPr txBox="1"/>
              <p:nvPr/>
            </p:nvSpPr>
            <p:spPr>
              <a:xfrm>
                <a:off x="7085010" y="1427744"/>
                <a:ext cx="2001188" cy="447304"/>
              </a:xfrm>
              <a:prstGeom prst="rect">
                <a:avLst/>
              </a:prstGeom>
              <a:noFill/>
            </p:spPr>
            <p:txBody>
              <a:bodyPr wrap="square" rtlCol="0">
                <a:spAutoFit/>
              </a:bodyPr>
              <a:lstStyle/>
              <a:p>
                <a:pPr algn="ctr" defTabSz="1214499"/>
                <a:r>
                  <a:rPr lang="en-US" sz="2400" b="1" dirty="0">
                    <a:solidFill>
                      <a:prstClr val="black"/>
                    </a:solidFill>
                  </a:rPr>
                  <a:t>Terminate</a:t>
                </a:r>
              </a:p>
            </p:txBody>
          </p:sp>
          <p:sp>
            <p:nvSpPr>
              <p:cNvPr id="30" name="TextBox 29"/>
              <p:cNvSpPr txBox="1"/>
              <p:nvPr/>
            </p:nvSpPr>
            <p:spPr>
              <a:xfrm>
                <a:off x="3940827" y="1427744"/>
                <a:ext cx="2001188" cy="447304"/>
              </a:xfrm>
              <a:prstGeom prst="rect">
                <a:avLst/>
              </a:prstGeom>
              <a:noFill/>
            </p:spPr>
            <p:txBody>
              <a:bodyPr wrap="square" rtlCol="0">
                <a:spAutoFit/>
              </a:bodyPr>
              <a:lstStyle/>
              <a:p>
                <a:pPr algn="ctr" defTabSz="1214499"/>
                <a:r>
                  <a:rPr lang="en-US" sz="2400" b="1" dirty="0">
                    <a:solidFill>
                      <a:prstClr val="black"/>
                    </a:solidFill>
                  </a:rPr>
                  <a:t>Transfer</a:t>
                </a:r>
              </a:p>
            </p:txBody>
          </p:sp>
          <p:sp>
            <p:nvSpPr>
              <p:cNvPr id="31" name="TextBox 30"/>
              <p:cNvSpPr txBox="1"/>
              <p:nvPr/>
            </p:nvSpPr>
            <p:spPr>
              <a:xfrm>
                <a:off x="7021227" y="4018068"/>
                <a:ext cx="2001188" cy="447304"/>
              </a:xfrm>
              <a:prstGeom prst="rect">
                <a:avLst/>
              </a:prstGeom>
              <a:noFill/>
            </p:spPr>
            <p:txBody>
              <a:bodyPr wrap="square" rtlCol="0">
                <a:spAutoFit/>
              </a:bodyPr>
              <a:lstStyle/>
              <a:p>
                <a:pPr algn="ctr" defTabSz="1214499"/>
                <a:r>
                  <a:rPr lang="en-US" sz="2400" b="1" dirty="0">
                    <a:solidFill>
                      <a:prstClr val="black"/>
                    </a:solidFill>
                  </a:rPr>
                  <a:t>Treat</a:t>
                </a:r>
              </a:p>
            </p:txBody>
          </p:sp>
          <p:sp>
            <p:nvSpPr>
              <p:cNvPr id="32" name="TextBox 31"/>
              <p:cNvSpPr txBox="1"/>
              <p:nvPr/>
            </p:nvSpPr>
            <p:spPr>
              <a:xfrm>
                <a:off x="3863914" y="3939812"/>
                <a:ext cx="2001188" cy="447304"/>
              </a:xfrm>
              <a:prstGeom prst="rect">
                <a:avLst/>
              </a:prstGeom>
              <a:noFill/>
            </p:spPr>
            <p:txBody>
              <a:bodyPr wrap="square" rtlCol="0">
                <a:spAutoFit/>
              </a:bodyPr>
              <a:lstStyle/>
              <a:p>
                <a:pPr algn="ctr" defTabSz="1214499"/>
                <a:r>
                  <a:rPr lang="en-US" sz="2400" b="1" dirty="0">
                    <a:solidFill>
                      <a:prstClr val="black"/>
                    </a:solidFill>
                  </a:rPr>
                  <a:t>Tolerate</a:t>
                </a:r>
              </a:p>
            </p:txBody>
          </p:sp>
        </p:grpSp>
        <p:sp>
          <p:nvSpPr>
            <p:cNvPr id="33" name="TextBox 32"/>
            <p:cNvSpPr txBox="1"/>
            <p:nvPr/>
          </p:nvSpPr>
          <p:spPr>
            <a:xfrm rot="16200000">
              <a:off x="2630478" y="766823"/>
              <a:ext cx="522056" cy="315852"/>
            </a:xfrm>
            <a:prstGeom prst="rect">
              <a:avLst/>
            </a:prstGeom>
            <a:noFill/>
          </p:spPr>
          <p:txBody>
            <a:bodyPr wrap="none" rtlCol="0">
              <a:spAutoFit/>
            </a:bodyPr>
            <a:lstStyle/>
            <a:p>
              <a:pPr defTabSz="911033">
                <a:defRPr/>
              </a:pPr>
              <a:r>
                <a:rPr lang="en-IN" sz="1600" b="1" kern="0" dirty="0">
                  <a:solidFill>
                    <a:prstClr val="black">
                      <a:lumMod val="75000"/>
                      <a:lumOff val="25000"/>
                    </a:prstClr>
                  </a:solidFill>
                  <a:latin typeface="Calibri Light" charset="0"/>
                  <a:ea typeface="Calibri Light" charset="0"/>
                  <a:cs typeface="Calibri Light" charset="0"/>
                </a:rPr>
                <a:t>High</a:t>
              </a:r>
              <a:endParaRPr lang="en-IN" sz="1467" b="1" kern="0" dirty="0">
                <a:solidFill>
                  <a:prstClr val="black">
                    <a:lumMod val="75000"/>
                    <a:lumOff val="25000"/>
                  </a:prstClr>
                </a:solidFill>
                <a:latin typeface="Calibri Light" charset="0"/>
                <a:ea typeface="Calibri Light" charset="0"/>
                <a:cs typeface="Calibri Light" charset="0"/>
              </a:endParaRPr>
            </a:p>
          </p:txBody>
        </p:sp>
        <p:sp>
          <p:nvSpPr>
            <p:cNvPr id="8" name="Rectangle 7"/>
            <p:cNvSpPr/>
            <p:nvPr/>
          </p:nvSpPr>
          <p:spPr>
            <a:xfrm>
              <a:off x="6780212" y="1759803"/>
              <a:ext cx="1757027" cy="783991"/>
            </a:xfrm>
            <a:prstGeom prst="rect">
              <a:avLst/>
            </a:prstGeom>
          </p:spPr>
          <p:txBody>
            <a:bodyPr wrap="square">
              <a:spAutoFit/>
            </a:bodyPr>
            <a:lstStyle/>
            <a:p>
              <a:pPr algn="ctr" defTabSz="1214499"/>
              <a:r>
                <a:rPr lang="en-US" sz="1600" b="1" dirty="0">
                  <a:solidFill>
                    <a:prstClr val="black"/>
                  </a:solidFill>
                </a:rPr>
                <a:t>a decision is made not to engage in activity</a:t>
              </a:r>
            </a:p>
          </p:txBody>
        </p:sp>
        <p:sp>
          <p:nvSpPr>
            <p:cNvPr id="35" name="Rectangle 34"/>
            <p:cNvSpPr/>
            <p:nvPr/>
          </p:nvSpPr>
          <p:spPr>
            <a:xfrm>
              <a:off x="3883935" y="1777428"/>
              <a:ext cx="1757032" cy="551697"/>
            </a:xfrm>
            <a:prstGeom prst="rect">
              <a:avLst/>
            </a:prstGeom>
          </p:spPr>
          <p:txBody>
            <a:bodyPr wrap="square">
              <a:spAutoFit/>
            </a:bodyPr>
            <a:lstStyle/>
            <a:p>
              <a:pPr algn="ctr" defTabSz="1214499"/>
              <a:r>
                <a:rPr lang="en-US" sz="1600" b="1" dirty="0">
                  <a:solidFill>
                    <a:prstClr val="black"/>
                  </a:solidFill>
                </a:rPr>
                <a:t>shift exposure to a partner</a:t>
              </a:r>
            </a:p>
          </p:txBody>
        </p:sp>
        <p:sp>
          <p:nvSpPr>
            <p:cNvPr id="9" name="Rectangle 8"/>
            <p:cNvSpPr/>
            <p:nvPr/>
          </p:nvSpPr>
          <p:spPr>
            <a:xfrm>
              <a:off x="3779279" y="4104382"/>
              <a:ext cx="1857933" cy="1016285"/>
            </a:xfrm>
            <a:prstGeom prst="rect">
              <a:avLst/>
            </a:prstGeom>
          </p:spPr>
          <p:txBody>
            <a:bodyPr wrap="square">
              <a:spAutoFit/>
            </a:bodyPr>
            <a:lstStyle/>
            <a:p>
              <a:pPr algn="ctr" defTabSz="1214499"/>
              <a:r>
                <a:rPr lang="en-US" sz="1600" b="1" dirty="0">
                  <a:solidFill>
                    <a:prstClr val="black"/>
                  </a:solidFill>
                </a:rPr>
                <a:t>risk is at a reasonable level and no further action is practical</a:t>
              </a:r>
            </a:p>
          </p:txBody>
        </p:sp>
        <p:sp>
          <p:nvSpPr>
            <p:cNvPr id="37" name="Rectangle 36"/>
            <p:cNvSpPr/>
            <p:nvPr/>
          </p:nvSpPr>
          <p:spPr>
            <a:xfrm>
              <a:off x="6775778" y="4190998"/>
              <a:ext cx="1757032" cy="319404"/>
            </a:xfrm>
            <a:prstGeom prst="rect">
              <a:avLst/>
            </a:prstGeom>
          </p:spPr>
          <p:txBody>
            <a:bodyPr wrap="square">
              <a:spAutoFit/>
            </a:bodyPr>
            <a:lstStyle/>
            <a:p>
              <a:pPr algn="ctr" defTabSz="1214499"/>
              <a:r>
                <a:rPr lang="en-US" sz="1600" b="1" dirty="0">
                  <a:solidFill>
                    <a:prstClr val="black"/>
                  </a:solidFill>
                </a:rPr>
                <a:t>introduce controls</a:t>
              </a:r>
            </a:p>
          </p:txBody>
        </p:sp>
      </p:grpSp>
    </p:spTree>
    <p:extLst>
      <p:ext uri="{BB962C8B-B14F-4D97-AF65-F5344CB8AC3E}">
        <p14:creationId xmlns:p14="http://schemas.microsoft.com/office/powerpoint/2010/main" val="139307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EE3B-E3C7-73E3-746A-07ED5910E4C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C97D1BD-3350-83A5-39E2-17039AD38FDB}"/>
              </a:ext>
            </a:extLst>
          </p:cNvPr>
          <p:cNvSpPr>
            <a:spLocks noGrp="1"/>
          </p:cNvSpPr>
          <p:nvPr>
            <p:ph idx="1"/>
          </p:nvPr>
        </p:nvSpPr>
        <p:spPr/>
        <p:txBody>
          <a:bodyPr>
            <a:normAutofit/>
          </a:bodyPr>
          <a:lstStyle/>
          <a:p>
            <a:pPr marL="0" indent="0">
              <a:buNone/>
            </a:pPr>
            <a:r>
              <a:rPr lang="en-CA" sz="1800" dirty="0">
                <a:effectLst/>
                <a:latin typeface="Calibri" panose="020F0502020204030204" pitchFamily="34" charset="0"/>
                <a:ea typeface="Calibri" panose="020F0502020204030204" pitchFamily="34" charset="0"/>
                <a:cs typeface="Calibri" panose="020F0502020204030204" pitchFamily="34" charset="0"/>
              </a:rPr>
              <a:t>The contents of this document are intended only for the informational use of the addressee. The information contained herein is not intended as, nor does it constitute, specific legal or technical advice to the reader.  Any information or recommendations contained herein are provided to the addressee for usage at their own discretion. Neither Signal Mutual Indemnity Association Ltd., its Members, Managers, or Signal Management Services, LLC and/or their employees accept liability whether in tort, negligence, contract, or otherwise, to anyone for any lack of technical skill, completeness of recommendations, or analysis of issues associated with the discussion of topics set forth herein. No responsibility is assumed for the discovery or elimination of unsafe conditions. Compliance with any recommendations herein should not assume your compliance with any federal, state, or local law or regulation. Additionally, the information contained herein does not constitute and shall not be construed to reflect the adoption of any coverage position by Signal Mutual Indemnity Association Ltd., its Members, Managers, or Signal Management Services, LLC and/or their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80576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3" name="Text Box 3"/>
          <p:cNvSpPr txBox="1">
            <a:spLocks noChangeArrowheads="1"/>
          </p:cNvSpPr>
          <p:nvPr/>
        </p:nvSpPr>
        <p:spPr bwMode="auto">
          <a:xfrm>
            <a:off x="1819491" y="50827"/>
            <a:ext cx="9864508" cy="627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sz="1400" dirty="0">
              <a:latin typeface="Formata Medium" charset="0"/>
            </a:endParaRPr>
          </a:p>
          <a:p>
            <a:endParaRPr lang="en-US" altLang="en-US" sz="1400" dirty="0">
              <a:latin typeface="Formata Medium" charset="0"/>
            </a:endParaRPr>
          </a:p>
          <a:p>
            <a:r>
              <a:rPr lang="en-US" altLang="en-US" sz="4267" b="1" dirty="0">
                <a:solidFill>
                  <a:srgbClr val="008000"/>
                </a:solidFill>
                <a:cs typeface="Arial" panose="020B0604020202020204" pitchFamily="34" charset="0"/>
              </a:rPr>
              <a:t>Acceptable Risk</a:t>
            </a:r>
            <a:r>
              <a:rPr lang="en-US" altLang="en-US" sz="4267" dirty="0">
                <a:solidFill>
                  <a:srgbClr val="008000"/>
                </a:solidFill>
                <a:cs typeface="Arial" panose="020B0604020202020204" pitchFamily="34" charset="0"/>
              </a:rPr>
              <a:t> </a:t>
            </a:r>
          </a:p>
          <a:p>
            <a:r>
              <a:rPr lang="en-US" altLang="en-US" sz="3200" b="1" dirty="0">
                <a:latin typeface="Formata Medium" charset="0"/>
              </a:rPr>
              <a:t>The level of risk deemed tolerable to an organization given its policies, obligations, and purpose</a:t>
            </a:r>
          </a:p>
          <a:p>
            <a:endParaRPr lang="en-US" altLang="en-US" sz="2400" dirty="0">
              <a:latin typeface="Formata Medium" charset="0"/>
            </a:endParaRPr>
          </a:p>
          <a:p>
            <a:endParaRPr lang="en-US" altLang="en-US" sz="1400" dirty="0">
              <a:latin typeface="Formata Medium" charset="0"/>
            </a:endParaRPr>
          </a:p>
          <a:p>
            <a:r>
              <a:rPr lang="en-US" altLang="en-US" sz="4267" b="1" dirty="0">
                <a:solidFill>
                  <a:srgbClr val="FF3300"/>
                </a:solidFill>
                <a:cs typeface="Arial" panose="020B0604020202020204" pitchFamily="34" charset="0"/>
              </a:rPr>
              <a:t>Unacceptable Risk </a:t>
            </a:r>
            <a:endParaRPr lang="en-US" altLang="en-US" sz="4267" b="1" dirty="0">
              <a:cs typeface="Arial" panose="020B0604020202020204" pitchFamily="34" charset="0"/>
            </a:endParaRPr>
          </a:p>
          <a:p>
            <a:r>
              <a:rPr lang="en-US" altLang="en-US" sz="3200" b="1" dirty="0">
                <a:latin typeface="+mn-lt"/>
              </a:rPr>
              <a:t>Anything identified by a risk assessment that must be terminated, transferred, or treated</a:t>
            </a:r>
          </a:p>
          <a:p>
            <a:endParaRPr lang="en-US" altLang="en-US" sz="2400" dirty="0">
              <a:latin typeface="Formata Medium" charset="0"/>
            </a:endParaRPr>
          </a:p>
          <a:p>
            <a:r>
              <a:rPr lang="en-US" altLang="en-US" sz="4267" b="1" dirty="0">
                <a:solidFill>
                  <a:srgbClr val="FF0000"/>
                </a:solidFill>
                <a:cs typeface="Arial" panose="020B0604020202020204" pitchFamily="34" charset="0"/>
              </a:rPr>
              <a:t>ALARP</a:t>
            </a:r>
          </a:p>
          <a:p>
            <a:r>
              <a:rPr lang="en-US" altLang="en-US" sz="3200" b="1" dirty="0">
                <a:latin typeface="+mn-lt"/>
              </a:rPr>
              <a:t>As low as reasonably practicable</a:t>
            </a:r>
          </a:p>
          <a:p>
            <a:endParaRPr lang="en-US" altLang="en-US" sz="2400" dirty="0">
              <a:latin typeface="Formata Medium" charset="0"/>
            </a:endParaRPr>
          </a:p>
        </p:txBody>
      </p:sp>
    </p:spTree>
    <p:extLst>
      <p:ext uri="{BB962C8B-B14F-4D97-AF65-F5344CB8AC3E}">
        <p14:creationId xmlns:p14="http://schemas.microsoft.com/office/powerpoint/2010/main" val="3529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8563">
                                            <p:txEl>
                                              <p:pRg st="2" end="2"/>
                                            </p:txEl>
                                          </p:spTgt>
                                        </p:tgtEl>
                                        <p:attrNameLst>
                                          <p:attrName>style.visibility</p:attrName>
                                        </p:attrNameLst>
                                      </p:cBhvr>
                                      <p:to>
                                        <p:strVal val="visible"/>
                                      </p:to>
                                    </p:set>
                                    <p:anim calcmode="lin" valueType="num">
                                      <p:cBhvr additive="base">
                                        <p:cTn id="7" dur="500" fill="hold"/>
                                        <p:tgtEl>
                                          <p:spTgt spid="57856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8563">
                                            <p:txEl>
                                              <p:pRg st="3" end="3"/>
                                            </p:txEl>
                                          </p:spTgt>
                                        </p:tgtEl>
                                        <p:attrNameLst>
                                          <p:attrName>style.visibility</p:attrName>
                                        </p:attrNameLst>
                                      </p:cBhvr>
                                      <p:to>
                                        <p:strVal val="visible"/>
                                      </p:to>
                                    </p:set>
                                    <p:anim calcmode="lin" valueType="num">
                                      <p:cBhvr additive="base">
                                        <p:cTn id="13" dur="500" fill="hold"/>
                                        <p:tgtEl>
                                          <p:spTgt spid="5785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8563">
                                            <p:txEl>
                                              <p:pRg st="6" end="6"/>
                                            </p:txEl>
                                          </p:spTgt>
                                        </p:tgtEl>
                                        <p:attrNameLst>
                                          <p:attrName>style.visibility</p:attrName>
                                        </p:attrNameLst>
                                      </p:cBhvr>
                                      <p:to>
                                        <p:strVal val="visible"/>
                                      </p:to>
                                    </p:set>
                                    <p:anim calcmode="lin" valueType="num">
                                      <p:cBhvr additive="base">
                                        <p:cTn id="19" dur="500" fill="hold"/>
                                        <p:tgtEl>
                                          <p:spTgt spid="57856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85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8563">
                                            <p:txEl>
                                              <p:pRg st="7" end="7"/>
                                            </p:txEl>
                                          </p:spTgt>
                                        </p:tgtEl>
                                        <p:attrNameLst>
                                          <p:attrName>style.visibility</p:attrName>
                                        </p:attrNameLst>
                                      </p:cBhvr>
                                      <p:to>
                                        <p:strVal val="visible"/>
                                      </p:to>
                                    </p:set>
                                    <p:anim calcmode="lin" valueType="num">
                                      <p:cBhvr additive="base">
                                        <p:cTn id="25" dur="500" fill="hold"/>
                                        <p:tgtEl>
                                          <p:spTgt spid="57856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85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78563">
                                            <p:txEl>
                                              <p:pRg st="9" end="9"/>
                                            </p:txEl>
                                          </p:spTgt>
                                        </p:tgtEl>
                                        <p:attrNameLst>
                                          <p:attrName>style.visibility</p:attrName>
                                        </p:attrNameLst>
                                      </p:cBhvr>
                                      <p:to>
                                        <p:strVal val="visible"/>
                                      </p:to>
                                    </p:set>
                                    <p:anim calcmode="lin" valueType="num">
                                      <p:cBhvr additive="base">
                                        <p:cTn id="31" dur="500" fill="hold"/>
                                        <p:tgtEl>
                                          <p:spTgt spid="57856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856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78563">
                                            <p:txEl>
                                              <p:pRg st="10" end="10"/>
                                            </p:txEl>
                                          </p:spTgt>
                                        </p:tgtEl>
                                        <p:attrNameLst>
                                          <p:attrName>style.visibility</p:attrName>
                                        </p:attrNameLst>
                                      </p:cBhvr>
                                      <p:to>
                                        <p:strVal val="visible"/>
                                      </p:to>
                                    </p:set>
                                    <p:anim calcmode="lin" valueType="num">
                                      <p:cBhvr additive="base">
                                        <p:cTn id="37" dur="500" fill="hold"/>
                                        <p:tgtEl>
                                          <p:spTgt spid="57856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7856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E42958-0DE1-4C71-8566-0913A3494766}"/>
              </a:ext>
            </a:extLst>
          </p:cNvPr>
          <p:cNvPicPr>
            <a:picLocks noChangeAspect="1"/>
          </p:cNvPicPr>
          <p:nvPr/>
        </p:nvPicPr>
        <p:blipFill>
          <a:blip r:embed="rId2"/>
          <a:stretch>
            <a:fillRect/>
          </a:stretch>
        </p:blipFill>
        <p:spPr>
          <a:xfrm>
            <a:off x="0" y="8879"/>
            <a:ext cx="12192000" cy="6849123"/>
          </a:xfrm>
          <a:prstGeom prst="rect">
            <a:avLst/>
          </a:prstGeom>
        </p:spPr>
      </p:pic>
    </p:spTree>
    <p:extLst>
      <p:ext uri="{BB962C8B-B14F-4D97-AF65-F5344CB8AC3E}">
        <p14:creationId xmlns:p14="http://schemas.microsoft.com/office/powerpoint/2010/main" val="7892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63739" y="886718"/>
            <a:ext cx="8432800" cy="5353993"/>
            <a:chOff x="1270432" y="81887"/>
            <a:chExt cx="6293839" cy="4964373"/>
          </a:xfrm>
        </p:grpSpPr>
        <p:grpSp>
          <p:nvGrpSpPr>
            <p:cNvPr id="76" name="Group 75"/>
            <p:cNvGrpSpPr/>
            <p:nvPr/>
          </p:nvGrpSpPr>
          <p:grpSpPr>
            <a:xfrm>
              <a:off x="3183341" y="3379528"/>
              <a:ext cx="4380930" cy="1026995"/>
              <a:chOff x="4244455" y="4506035"/>
              <a:chExt cx="5841240" cy="1369326"/>
            </a:xfrm>
            <a:solidFill>
              <a:schemeClr val="tx2">
                <a:lumMod val="60000"/>
                <a:lumOff val="40000"/>
              </a:schemeClr>
            </a:solidFill>
          </p:grpSpPr>
          <p:sp>
            <p:nvSpPr>
              <p:cNvPr id="17" name="Rectangle 16"/>
              <p:cNvSpPr/>
              <p:nvPr/>
            </p:nvSpPr>
            <p:spPr>
              <a:xfrm flipH="1">
                <a:off x="4244455" y="4506035"/>
                <a:ext cx="4995078" cy="1369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sp>
            <p:nvSpPr>
              <p:cNvPr id="18" name="Right Triangle 17"/>
              <p:cNvSpPr/>
              <p:nvPr/>
            </p:nvSpPr>
            <p:spPr>
              <a:xfrm flipV="1">
                <a:off x="9239534" y="4506035"/>
                <a:ext cx="846161" cy="136932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grpSp>
            <p:nvGrpSpPr>
              <p:cNvPr id="63" name="Group 62"/>
              <p:cNvGrpSpPr/>
              <p:nvPr/>
            </p:nvGrpSpPr>
            <p:grpSpPr>
              <a:xfrm>
                <a:off x="8506640" y="4824938"/>
                <a:ext cx="731520" cy="731520"/>
                <a:chOff x="8506640" y="4824938"/>
                <a:chExt cx="731520" cy="731520"/>
              </a:xfrm>
              <a:grpFill/>
            </p:grpSpPr>
            <p:sp>
              <p:nvSpPr>
                <p:cNvPr id="51" name="Oval 50"/>
                <p:cNvSpPr/>
                <p:nvPr/>
              </p:nvSpPr>
              <p:spPr>
                <a:xfrm>
                  <a:off x="8506640" y="4824938"/>
                  <a:ext cx="731520" cy="73152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sp>
              <p:nvSpPr>
                <p:cNvPr id="62" name="Freeform 25"/>
                <p:cNvSpPr>
                  <a:spLocks noEditPoints="1"/>
                </p:cNvSpPr>
                <p:nvPr/>
              </p:nvSpPr>
              <p:spPr bwMode="auto">
                <a:xfrm>
                  <a:off x="8689520" y="5007818"/>
                  <a:ext cx="365760" cy="365760"/>
                </a:xfrm>
                <a:custGeom>
                  <a:avLst/>
                  <a:gdLst>
                    <a:gd name="T0" fmla="*/ 1538 w 3444"/>
                    <a:gd name="T1" fmla="*/ 1457 h 3475"/>
                    <a:gd name="T2" fmla="*/ 1337 w 3444"/>
                    <a:gd name="T3" fmla="*/ 1731 h 3475"/>
                    <a:gd name="T4" fmla="*/ 1469 w 3444"/>
                    <a:gd name="T5" fmla="*/ 2055 h 3475"/>
                    <a:gd name="T6" fmla="*/ 1815 w 3444"/>
                    <a:gd name="T7" fmla="*/ 2102 h 3475"/>
                    <a:gd name="T8" fmla="*/ 2025 w 3444"/>
                    <a:gd name="T9" fmla="*/ 1836 h 3475"/>
                    <a:gd name="T10" fmla="*/ 2207 w 3444"/>
                    <a:gd name="T11" fmla="*/ 1953 h 3475"/>
                    <a:gd name="T12" fmla="*/ 1910 w 3444"/>
                    <a:gd name="T13" fmla="*/ 2284 h 3475"/>
                    <a:gd name="T14" fmla="*/ 1454 w 3444"/>
                    <a:gd name="T15" fmla="*/ 2284 h 3475"/>
                    <a:gd name="T16" fmla="*/ 1159 w 3444"/>
                    <a:gd name="T17" fmla="*/ 1953 h 3475"/>
                    <a:gd name="T18" fmla="*/ 1205 w 3444"/>
                    <a:gd name="T19" fmla="*/ 1497 h 3475"/>
                    <a:gd name="T20" fmla="*/ 1564 w 3444"/>
                    <a:gd name="T21" fmla="*/ 1234 h 3475"/>
                    <a:gd name="T22" fmla="*/ 2061 w 3444"/>
                    <a:gd name="T23" fmla="*/ 730 h 3475"/>
                    <a:gd name="T24" fmla="*/ 1835 w 3444"/>
                    <a:gd name="T25" fmla="*/ 881 h 3475"/>
                    <a:gd name="T26" fmla="*/ 1250 w 3444"/>
                    <a:gd name="T27" fmla="*/ 981 h 3475"/>
                    <a:gd name="T28" fmla="*/ 861 w 3444"/>
                    <a:gd name="T29" fmla="*/ 1407 h 3475"/>
                    <a:gd name="T30" fmla="*/ 811 w 3444"/>
                    <a:gd name="T31" fmla="*/ 2006 h 3475"/>
                    <a:gd name="T32" fmla="*/ 1128 w 3444"/>
                    <a:gd name="T33" fmla="*/ 2493 h 3475"/>
                    <a:gd name="T34" fmla="*/ 1682 w 3444"/>
                    <a:gd name="T35" fmla="*/ 2686 h 3475"/>
                    <a:gd name="T36" fmla="*/ 2237 w 3444"/>
                    <a:gd name="T37" fmla="*/ 2493 h 3475"/>
                    <a:gd name="T38" fmla="*/ 2554 w 3444"/>
                    <a:gd name="T39" fmla="*/ 2006 h 3475"/>
                    <a:gd name="T40" fmla="*/ 2506 w 3444"/>
                    <a:gd name="T41" fmla="*/ 1409 h 3475"/>
                    <a:gd name="T42" fmla="*/ 2775 w 3444"/>
                    <a:gd name="T43" fmla="*/ 1620 h 3475"/>
                    <a:gd name="T44" fmla="*/ 2675 w 3444"/>
                    <a:gd name="T45" fmla="*/ 2267 h 3475"/>
                    <a:gd name="T46" fmla="*/ 2239 w 3444"/>
                    <a:gd name="T47" fmla="*/ 2739 h 3475"/>
                    <a:gd name="T48" fmla="*/ 1596 w 3444"/>
                    <a:gd name="T49" fmla="*/ 2889 h 3475"/>
                    <a:gd name="T50" fmla="*/ 992 w 3444"/>
                    <a:gd name="T51" fmla="*/ 2647 h 3475"/>
                    <a:gd name="T52" fmla="*/ 629 w 3444"/>
                    <a:gd name="T53" fmla="*/ 2113 h 3475"/>
                    <a:gd name="T54" fmla="*/ 629 w 3444"/>
                    <a:gd name="T55" fmla="*/ 1441 h 3475"/>
                    <a:gd name="T56" fmla="*/ 992 w 3444"/>
                    <a:gd name="T57" fmla="*/ 908 h 3475"/>
                    <a:gd name="T58" fmla="*/ 1596 w 3444"/>
                    <a:gd name="T59" fmla="*/ 667 h 3475"/>
                    <a:gd name="T60" fmla="*/ 2281 w 3444"/>
                    <a:gd name="T61" fmla="*/ 191 h 3475"/>
                    <a:gd name="T62" fmla="*/ 2058 w 3444"/>
                    <a:gd name="T63" fmla="*/ 335 h 3475"/>
                    <a:gd name="T64" fmla="*/ 1290 w 3444"/>
                    <a:gd name="T65" fmla="*/ 339 h 3475"/>
                    <a:gd name="T66" fmla="*/ 638 w 3444"/>
                    <a:gd name="T67" fmla="*/ 723 h 3475"/>
                    <a:gd name="T68" fmla="*/ 257 w 3444"/>
                    <a:gd name="T69" fmla="*/ 1381 h 3475"/>
                    <a:gd name="T70" fmla="*/ 257 w 3444"/>
                    <a:gd name="T71" fmla="*/ 2173 h 3475"/>
                    <a:gd name="T72" fmla="*/ 638 w 3444"/>
                    <a:gd name="T73" fmla="*/ 2832 h 3475"/>
                    <a:gd name="T74" fmla="*/ 1290 w 3444"/>
                    <a:gd name="T75" fmla="*/ 3215 h 3475"/>
                    <a:gd name="T76" fmla="*/ 2075 w 3444"/>
                    <a:gd name="T77" fmla="*/ 3215 h 3475"/>
                    <a:gd name="T78" fmla="*/ 2727 w 3444"/>
                    <a:gd name="T79" fmla="*/ 2832 h 3475"/>
                    <a:gd name="T80" fmla="*/ 3108 w 3444"/>
                    <a:gd name="T81" fmla="*/ 2173 h 3475"/>
                    <a:gd name="T82" fmla="*/ 3113 w 3444"/>
                    <a:gd name="T83" fmla="*/ 1399 h 3475"/>
                    <a:gd name="T84" fmla="*/ 3254 w 3444"/>
                    <a:gd name="T85" fmla="*/ 1174 h 3475"/>
                    <a:gd name="T86" fmla="*/ 3351 w 3444"/>
                    <a:gd name="T87" fmla="*/ 1990 h 3475"/>
                    <a:gd name="T88" fmla="*/ 3063 w 3444"/>
                    <a:gd name="T89" fmla="*/ 2747 h 3475"/>
                    <a:gd name="T90" fmla="*/ 2473 w 3444"/>
                    <a:gd name="T91" fmla="*/ 3276 h 3475"/>
                    <a:gd name="T92" fmla="*/ 1682 w 3444"/>
                    <a:gd name="T93" fmla="*/ 3475 h 3475"/>
                    <a:gd name="T94" fmla="*/ 892 w 3444"/>
                    <a:gd name="T95" fmla="*/ 3276 h 3475"/>
                    <a:gd name="T96" fmla="*/ 303 w 3444"/>
                    <a:gd name="T97" fmla="*/ 2747 h 3475"/>
                    <a:gd name="T98" fmla="*/ 14 w 3444"/>
                    <a:gd name="T99" fmla="*/ 1990 h 3475"/>
                    <a:gd name="T100" fmla="*/ 113 w 3444"/>
                    <a:gd name="T101" fmla="*/ 1165 h 3475"/>
                    <a:gd name="T102" fmla="*/ 565 w 3444"/>
                    <a:gd name="T103" fmla="*/ 509 h 3475"/>
                    <a:gd name="T104" fmla="*/ 1268 w 3444"/>
                    <a:gd name="T105" fmla="*/ 132 h 3475"/>
                    <a:gd name="T106" fmla="*/ 3444 w 3444"/>
                    <a:gd name="T107" fmla="*/ 363 h 3475"/>
                    <a:gd name="T108" fmla="*/ 1644 w 3444"/>
                    <a:gd name="T109" fmla="*/ 1880 h 3475"/>
                    <a:gd name="T110" fmla="*/ 1591 w 3444"/>
                    <a:gd name="T111" fmla="*/ 1728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44" h="3475">
                      <a:moveTo>
                        <a:pt x="1682" y="1221"/>
                      </a:moveTo>
                      <a:lnTo>
                        <a:pt x="1739" y="1224"/>
                      </a:lnTo>
                      <a:lnTo>
                        <a:pt x="1795" y="1233"/>
                      </a:lnTo>
                      <a:lnTo>
                        <a:pt x="1849" y="1247"/>
                      </a:lnTo>
                      <a:lnTo>
                        <a:pt x="1669" y="1427"/>
                      </a:lnTo>
                      <a:lnTo>
                        <a:pt x="1624" y="1431"/>
                      </a:lnTo>
                      <a:lnTo>
                        <a:pt x="1579" y="1442"/>
                      </a:lnTo>
                      <a:lnTo>
                        <a:pt x="1538" y="1457"/>
                      </a:lnTo>
                      <a:lnTo>
                        <a:pt x="1499" y="1478"/>
                      </a:lnTo>
                      <a:lnTo>
                        <a:pt x="1464" y="1504"/>
                      </a:lnTo>
                      <a:lnTo>
                        <a:pt x="1432" y="1534"/>
                      </a:lnTo>
                      <a:lnTo>
                        <a:pt x="1404" y="1567"/>
                      </a:lnTo>
                      <a:lnTo>
                        <a:pt x="1379" y="1604"/>
                      </a:lnTo>
                      <a:lnTo>
                        <a:pt x="1361" y="1644"/>
                      </a:lnTo>
                      <a:lnTo>
                        <a:pt x="1346" y="1687"/>
                      </a:lnTo>
                      <a:lnTo>
                        <a:pt x="1337" y="1731"/>
                      </a:lnTo>
                      <a:lnTo>
                        <a:pt x="1334" y="1777"/>
                      </a:lnTo>
                      <a:lnTo>
                        <a:pt x="1337" y="1825"/>
                      </a:lnTo>
                      <a:lnTo>
                        <a:pt x="1347" y="1871"/>
                      </a:lnTo>
                      <a:lnTo>
                        <a:pt x="1362" y="1915"/>
                      </a:lnTo>
                      <a:lnTo>
                        <a:pt x="1382" y="1955"/>
                      </a:lnTo>
                      <a:lnTo>
                        <a:pt x="1406" y="1992"/>
                      </a:lnTo>
                      <a:lnTo>
                        <a:pt x="1437" y="2026"/>
                      </a:lnTo>
                      <a:lnTo>
                        <a:pt x="1469" y="2055"/>
                      </a:lnTo>
                      <a:lnTo>
                        <a:pt x="1507" y="2080"/>
                      </a:lnTo>
                      <a:lnTo>
                        <a:pt x="1547" y="2101"/>
                      </a:lnTo>
                      <a:lnTo>
                        <a:pt x="1590" y="2116"/>
                      </a:lnTo>
                      <a:lnTo>
                        <a:pt x="1635" y="2125"/>
                      </a:lnTo>
                      <a:lnTo>
                        <a:pt x="1682" y="2128"/>
                      </a:lnTo>
                      <a:lnTo>
                        <a:pt x="1729" y="2126"/>
                      </a:lnTo>
                      <a:lnTo>
                        <a:pt x="1773" y="2116"/>
                      </a:lnTo>
                      <a:lnTo>
                        <a:pt x="1815" y="2102"/>
                      </a:lnTo>
                      <a:lnTo>
                        <a:pt x="1854" y="2083"/>
                      </a:lnTo>
                      <a:lnTo>
                        <a:pt x="1891" y="2059"/>
                      </a:lnTo>
                      <a:lnTo>
                        <a:pt x="1924" y="2030"/>
                      </a:lnTo>
                      <a:lnTo>
                        <a:pt x="1954" y="1997"/>
                      </a:lnTo>
                      <a:lnTo>
                        <a:pt x="1978" y="1961"/>
                      </a:lnTo>
                      <a:lnTo>
                        <a:pt x="1999" y="1922"/>
                      </a:lnTo>
                      <a:lnTo>
                        <a:pt x="2015" y="1881"/>
                      </a:lnTo>
                      <a:lnTo>
                        <a:pt x="2025" y="1836"/>
                      </a:lnTo>
                      <a:lnTo>
                        <a:pt x="2030" y="1790"/>
                      </a:lnTo>
                      <a:lnTo>
                        <a:pt x="2209" y="1610"/>
                      </a:lnTo>
                      <a:lnTo>
                        <a:pt x="2223" y="1664"/>
                      </a:lnTo>
                      <a:lnTo>
                        <a:pt x="2231" y="1720"/>
                      </a:lnTo>
                      <a:lnTo>
                        <a:pt x="2235" y="1777"/>
                      </a:lnTo>
                      <a:lnTo>
                        <a:pt x="2231" y="1838"/>
                      </a:lnTo>
                      <a:lnTo>
                        <a:pt x="2222" y="1897"/>
                      </a:lnTo>
                      <a:lnTo>
                        <a:pt x="2207" y="1953"/>
                      </a:lnTo>
                      <a:lnTo>
                        <a:pt x="2185" y="2007"/>
                      </a:lnTo>
                      <a:lnTo>
                        <a:pt x="2159" y="2059"/>
                      </a:lnTo>
                      <a:lnTo>
                        <a:pt x="2128" y="2107"/>
                      </a:lnTo>
                      <a:lnTo>
                        <a:pt x="2092" y="2150"/>
                      </a:lnTo>
                      <a:lnTo>
                        <a:pt x="2052" y="2191"/>
                      </a:lnTo>
                      <a:lnTo>
                        <a:pt x="2008" y="2227"/>
                      </a:lnTo>
                      <a:lnTo>
                        <a:pt x="1961" y="2258"/>
                      </a:lnTo>
                      <a:lnTo>
                        <a:pt x="1910" y="2284"/>
                      </a:lnTo>
                      <a:lnTo>
                        <a:pt x="1856" y="2306"/>
                      </a:lnTo>
                      <a:lnTo>
                        <a:pt x="1800" y="2321"/>
                      </a:lnTo>
                      <a:lnTo>
                        <a:pt x="1743" y="2331"/>
                      </a:lnTo>
                      <a:lnTo>
                        <a:pt x="1682" y="2335"/>
                      </a:lnTo>
                      <a:lnTo>
                        <a:pt x="1623" y="2331"/>
                      </a:lnTo>
                      <a:lnTo>
                        <a:pt x="1564" y="2321"/>
                      </a:lnTo>
                      <a:lnTo>
                        <a:pt x="1508" y="2306"/>
                      </a:lnTo>
                      <a:lnTo>
                        <a:pt x="1454" y="2284"/>
                      </a:lnTo>
                      <a:lnTo>
                        <a:pt x="1404" y="2258"/>
                      </a:lnTo>
                      <a:lnTo>
                        <a:pt x="1357" y="2227"/>
                      </a:lnTo>
                      <a:lnTo>
                        <a:pt x="1312" y="2191"/>
                      </a:lnTo>
                      <a:lnTo>
                        <a:pt x="1272" y="2150"/>
                      </a:lnTo>
                      <a:lnTo>
                        <a:pt x="1237" y="2107"/>
                      </a:lnTo>
                      <a:lnTo>
                        <a:pt x="1205" y="2059"/>
                      </a:lnTo>
                      <a:lnTo>
                        <a:pt x="1179" y="2007"/>
                      </a:lnTo>
                      <a:lnTo>
                        <a:pt x="1159" y="1953"/>
                      </a:lnTo>
                      <a:lnTo>
                        <a:pt x="1143" y="1897"/>
                      </a:lnTo>
                      <a:lnTo>
                        <a:pt x="1134" y="1838"/>
                      </a:lnTo>
                      <a:lnTo>
                        <a:pt x="1131" y="1777"/>
                      </a:lnTo>
                      <a:lnTo>
                        <a:pt x="1134" y="1717"/>
                      </a:lnTo>
                      <a:lnTo>
                        <a:pt x="1143" y="1658"/>
                      </a:lnTo>
                      <a:lnTo>
                        <a:pt x="1159" y="1601"/>
                      </a:lnTo>
                      <a:lnTo>
                        <a:pt x="1179" y="1548"/>
                      </a:lnTo>
                      <a:lnTo>
                        <a:pt x="1205" y="1497"/>
                      </a:lnTo>
                      <a:lnTo>
                        <a:pt x="1237" y="1449"/>
                      </a:lnTo>
                      <a:lnTo>
                        <a:pt x="1272" y="1404"/>
                      </a:lnTo>
                      <a:lnTo>
                        <a:pt x="1312" y="1365"/>
                      </a:lnTo>
                      <a:lnTo>
                        <a:pt x="1357" y="1328"/>
                      </a:lnTo>
                      <a:lnTo>
                        <a:pt x="1404" y="1297"/>
                      </a:lnTo>
                      <a:lnTo>
                        <a:pt x="1454" y="1270"/>
                      </a:lnTo>
                      <a:lnTo>
                        <a:pt x="1508" y="1249"/>
                      </a:lnTo>
                      <a:lnTo>
                        <a:pt x="1564" y="1234"/>
                      </a:lnTo>
                      <a:lnTo>
                        <a:pt x="1623" y="1224"/>
                      </a:lnTo>
                      <a:lnTo>
                        <a:pt x="1682" y="1221"/>
                      </a:lnTo>
                      <a:close/>
                      <a:moveTo>
                        <a:pt x="1682" y="663"/>
                      </a:moveTo>
                      <a:lnTo>
                        <a:pt x="1761" y="665"/>
                      </a:lnTo>
                      <a:lnTo>
                        <a:pt x="1839" y="674"/>
                      </a:lnTo>
                      <a:lnTo>
                        <a:pt x="1915" y="687"/>
                      </a:lnTo>
                      <a:lnTo>
                        <a:pt x="1988" y="707"/>
                      </a:lnTo>
                      <a:lnTo>
                        <a:pt x="2061" y="730"/>
                      </a:lnTo>
                      <a:lnTo>
                        <a:pt x="2130" y="758"/>
                      </a:lnTo>
                      <a:lnTo>
                        <a:pt x="2197" y="792"/>
                      </a:lnTo>
                      <a:lnTo>
                        <a:pt x="2262" y="829"/>
                      </a:lnTo>
                      <a:lnTo>
                        <a:pt x="2114" y="980"/>
                      </a:lnTo>
                      <a:lnTo>
                        <a:pt x="2048" y="947"/>
                      </a:lnTo>
                      <a:lnTo>
                        <a:pt x="1980" y="920"/>
                      </a:lnTo>
                      <a:lnTo>
                        <a:pt x="1908" y="898"/>
                      </a:lnTo>
                      <a:lnTo>
                        <a:pt x="1835" y="881"/>
                      </a:lnTo>
                      <a:lnTo>
                        <a:pt x="1759" y="872"/>
                      </a:lnTo>
                      <a:lnTo>
                        <a:pt x="1682" y="868"/>
                      </a:lnTo>
                      <a:lnTo>
                        <a:pt x="1604" y="872"/>
                      </a:lnTo>
                      <a:lnTo>
                        <a:pt x="1529" y="881"/>
                      </a:lnTo>
                      <a:lnTo>
                        <a:pt x="1455" y="898"/>
                      </a:lnTo>
                      <a:lnTo>
                        <a:pt x="1384" y="920"/>
                      </a:lnTo>
                      <a:lnTo>
                        <a:pt x="1316" y="948"/>
                      </a:lnTo>
                      <a:lnTo>
                        <a:pt x="1250" y="981"/>
                      </a:lnTo>
                      <a:lnTo>
                        <a:pt x="1187" y="1019"/>
                      </a:lnTo>
                      <a:lnTo>
                        <a:pt x="1128" y="1063"/>
                      </a:lnTo>
                      <a:lnTo>
                        <a:pt x="1072" y="1109"/>
                      </a:lnTo>
                      <a:lnTo>
                        <a:pt x="1021" y="1162"/>
                      </a:lnTo>
                      <a:lnTo>
                        <a:pt x="974" y="1217"/>
                      </a:lnTo>
                      <a:lnTo>
                        <a:pt x="931" y="1277"/>
                      </a:lnTo>
                      <a:lnTo>
                        <a:pt x="893" y="1341"/>
                      </a:lnTo>
                      <a:lnTo>
                        <a:pt x="861" y="1407"/>
                      </a:lnTo>
                      <a:lnTo>
                        <a:pt x="832" y="1476"/>
                      </a:lnTo>
                      <a:lnTo>
                        <a:pt x="811" y="1548"/>
                      </a:lnTo>
                      <a:lnTo>
                        <a:pt x="795" y="1623"/>
                      </a:lnTo>
                      <a:lnTo>
                        <a:pt x="785" y="1700"/>
                      </a:lnTo>
                      <a:lnTo>
                        <a:pt x="782" y="1777"/>
                      </a:lnTo>
                      <a:lnTo>
                        <a:pt x="785" y="1856"/>
                      </a:lnTo>
                      <a:lnTo>
                        <a:pt x="795" y="1932"/>
                      </a:lnTo>
                      <a:lnTo>
                        <a:pt x="811" y="2006"/>
                      </a:lnTo>
                      <a:lnTo>
                        <a:pt x="832" y="2078"/>
                      </a:lnTo>
                      <a:lnTo>
                        <a:pt x="861" y="2148"/>
                      </a:lnTo>
                      <a:lnTo>
                        <a:pt x="893" y="2215"/>
                      </a:lnTo>
                      <a:lnTo>
                        <a:pt x="931" y="2278"/>
                      </a:lnTo>
                      <a:lnTo>
                        <a:pt x="974" y="2337"/>
                      </a:lnTo>
                      <a:lnTo>
                        <a:pt x="1021" y="2393"/>
                      </a:lnTo>
                      <a:lnTo>
                        <a:pt x="1072" y="2445"/>
                      </a:lnTo>
                      <a:lnTo>
                        <a:pt x="1128" y="2493"/>
                      </a:lnTo>
                      <a:lnTo>
                        <a:pt x="1187" y="2536"/>
                      </a:lnTo>
                      <a:lnTo>
                        <a:pt x="1250" y="2575"/>
                      </a:lnTo>
                      <a:lnTo>
                        <a:pt x="1316" y="2607"/>
                      </a:lnTo>
                      <a:lnTo>
                        <a:pt x="1384" y="2635"/>
                      </a:lnTo>
                      <a:lnTo>
                        <a:pt x="1455" y="2657"/>
                      </a:lnTo>
                      <a:lnTo>
                        <a:pt x="1529" y="2673"/>
                      </a:lnTo>
                      <a:lnTo>
                        <a:pt x="1604" y="2683"/>
                      </a:lnTo>
                      <a:lnTo>
                        <a:pt x="1682" y="2686"/>
                      </a:lnTo>
                      <a:lnTo>
                        <a:pt x="1760" y="2683"/>
                      </a:lnTo>
                      <a:lnTo>
                        <a:pt x="1836" y="2673"/>
                      </a:lnTo>
                      <a:lnTo>
                        <a:pt x="1909" y="2657"/>
                      </a:lnTo>
                      <a:lnTo>
                        <a:pt x="1981" y="2635"/>
                      </a:lnTo>
                      <a:lnTo>
                        <a:pt x="2050" y="2607"/>
                      </a:lnTo>
                      <a:lnTo>
                        <a:pt x="2115" y="2575"/>
                      </a:lnTo>
                      <a:lnTo>
                        <a:pt x="2177" y="2536"/>
                      </a:lnTo>
                      <a:lnTo>
                        <a:pt x="2237" y="2493"/>
                      </a:lnTo>
                      <a:lnTo>
                        <a:pt x="2293" y="2445"/>
                      </a:lnTo>
                      <a:lnTo>
                        <a:pt x="2344" y="2393"/>
                      </a:lnTo>
                      <a:lnTo>
                        <a:pt x="2391" y="2337"/>
                      </a:lnTo>
                      <a:lnTo>
                        <a:pt x="2434" y="2278"/>
                      </a:lnTo>
                      <a:lnTo>
                        <a:pt x="2471" y="2215"/>
                      </a:lnTo>
                      <a:lnTo>
                        <a:pt x="2505" y="2148"/>
                      </a:lnTo>
                      <a:lnTo>
                        <a:pt x="2532" y="2078"/>
                      </a:lnTo>
                      <a:lnTo>
                        <a:pt x="2554" y="2006"/>
                      </a:lnTo>
                      <a:lnTo>
                        <a:pt x="2570" y="1932"/>
                      </a:lnTo>
                      <a:lnTo>
                        <a:pt x="2580" y="1856"/>
                      </a:lnTo>
                      <a:lnTo>
                        <a:pt x="2583" y="1777"/>
                      </a:lnTo>
                      <a:lnTo>
                        <a:pt x="2580" y="1700"/>
                      </a:lnTo>
                      <a:lnTo>
                        <a:pt x="2570" y="1623"/>
                      </a:lnTo>
                      <a:lnTo>
                        <a:pt x="2555" y="1550"/>
                      </a:lnTo>
                      <a:lnTo>
                        <a:pt x="2533" y="1478"/>
                      </a:lnTo>
                      <a:lnTo>
                        <a:pt x="2506" y="1409"/>
                      </a:lnTo>
                      <a:lnTo>
                        <a:pt x="2474" y="1343"/>
                      </a:lnTo>
                      <a:lnTo>
                        <a:pt x="2622" y="1192"/>
                      </a:lnTo>
                      <a:lnTo>
                        <a:pt x="2660" y="1258"/>
                      </a:lnTo>
                      <a:lnTo>
                        <a:pt x="2692" y="1325"/>
                      </a:lnTo>
                      <a:lnTo>
                        <a:pt x="2720" y="1396"/>
                      </a:lnTo>
                      <a:lnTo>
                        <a:pt x="2744" y="1468"/>
                      </a:lnTo>
                      <a:lnTo>
                        <a:pt x="2762" y="1544"/>
                      </a:lnTo>
                      <a:lnTo>
                        <a:pt x="2775" y="1620"/>
                      </a:lnTo>
                      <a:lnTo>
                        <a:pt x="2784" y="1697"/>
                      </a:lnTo>
                      <a:lnTo>
                        <a:pt x="2787" y="1777"/>
                      </a:lnTo>
                      <a:lnTo>
                        <a:pt x="2784" y="1864"/>
                      </a:lnTo>
                      <a:lnTo>
                        <a:pt x="2773" y="1949"/>
                      </a:lnTo>
                      <a:lnTo>
                        <a:pt x="2758" y="2032"/>
                      </a:lnTo>
                      <a:lnTo>
                        <a:pt x="2735" y="2113"/>
                      </a:lnTo>
                      <a:lnTo>
                        <a:pt x="2708" y="2192"/>
                      </a:lnTo>
                      <a:lnTo>
                        <a:pt x="2675" y="2267"/>
                      </a:lnTo>
                      <a:lnTo>
                        <a:pt x="2636" y="2340"/>
                      </a:lnTo>
                      <a:lnTo>
                        <a:pt x="2593" y="2409"/>
                      </a:lnTo>
                      <a:lnTo>
                        <a:pt x="2544" y="2474"/>
                      </a:lnTo>
                      <a:lnTo>
                        <a:pt x="2491" y="2535"/>
                      </a:lnTo>
                      <a:lnTo>
                        <a:pt x="2434" y="2593"/>
                      </a:lnTo>
                      <a:lnTo>
                        <a:pt x="2373" y="2647"/>
                      </a:lnTo>
                      <a:lnTo>
                        <a:pt x="2308" y="2696"/>
                      </a:lnTo>
                      <a:lnTo>
                        <a:pt x="2239" y="2739"/>
                      </a:lnTo>
                      <a:lnTo>
                        <a:pt x="2168" y="2779"/>
                      </a:lnTo>
                      <a:lnTo>
                        <a:pt x="2093" y="2812"/>
                      </a:lnTo>
                      <a:lnTo>
                        <a:pt x="2015" y="2840"/>
                      </a:lnTo>
                      <a:lnTo>
                        <a:pt x="1935" y="2863"/>
                      </a:lnTo>
                      <a:lnTo>
                        <a:pt x="1853" y="2879"/>
                      </a:lnTo>
                      <a:lnTo>
                        <a:pt x="1769" y="2889"/>
                      </a:lnTo>
                      <a:lnTo>
                        <a:pt x="1682" y="2892"/>
                      </a:lnTo>
                      <a:lnTo>
                        <a:pt x="1596" y="2889"/>
                      </a:lnTo>
                      <a:lnTo>
                        <a:pt x="1511" y="2879"/>
                      </a:lnTo>
                      <a:lnTo>
                        <a:pt x="1429" y="2863"/>
                      </a:lnTo>
                      <a:lnTo>
                        <a:pt x="1349" y="2840"/>
                      </a:lnTo>
                      <a:lnTo>
                        <a:pt x="1271" y="2812"/>
                      </a:lnTo>
                      <a:lnTo>
                        <a:pt x="1197" y="2779"/>
                      </a:lnTo>
                      <a:lnTo>
                        <a:pt x="1125" y="2739"/>
                      </a:lnTo>
                      <a:lnTo>
                        <a:pt x="1057" y="2696"/>
                      </a:lnTo>
                      <a:lnTo>
                        <a:pt x="992" y="2647"/>
                      </a:lnTo>
                      <a:lnTo>
                        <a:pt x="931" y="2593"/>
                      </a:lnTo>
                      <a:lnTo>
                        <a:pt x="873" y="2535"/>
                      </a:lnTo>
                      <a:lnTo>
                        <a:pt x="821" y="2474"/>
                      </a:lnTo>
                      <a:lnTo>
                        <a:pt x="772" y="2409"/>
                      </a:lnTo>
                      <a:lnTo>
                        <a:pt x="729" y="2340"/>
                      </a:lnTo>
                      <a:lnTo>
                        <a:pt x="690" y="2267"/>
                      </a:lnTo>
                      <a:lnTo>
                        <a:pt x="657" y="2192"/>
                      </a:lnTo>
                      <a:lnTo>
                        <a:pt x="629" y="2113"/>
                      </a:lnTo>
                      <a:lnTo>
                        <a:pt x="608" y="2032"/>
                      </a:lnTo>
                      <a:lnTo>
                        <a:pt x="591" y="1949"/>
                      </a:lnTo>
                      <a:lnTo>
                        <a:pt x="582" y="1864"/>
                      </a:lnTo>
                      <a:lnTo>
                        <a:pt x="577" y="1777"/>
                      </a:lnTo>
                      <a:lnTo>
                        <a:pt x="582" y="1691"/>
                      </a:lnTo>
                      <a:lnTo>
                        <a:pt x="591" y="1606"/>
                      </a:lnTo>
                      <a:lnTo>
                        <a:pt x="608" y="1522"/>
                      </a:lnTo>
                      <a:lnTo>
                        <a:pt x="629" y="1441"/>
                      </a:lnTo>
                      <a:lnTo>
                        <a:pt x="657" y="1364"/>
                      </a:lnTo>
                      <a:lnTo>
                        <a:pt x="690" y="1287"/>
                      </a:lnTo>
                      <a:lnTo>
                        <a:pt x="729" y="1215"/>
                      </a:lnTo>
                      <a:lnTo>
                        <a:pt x="772" y="1147"/>
                      </a:lnTo>
                      <a:lnTo>
                        <a:pt x="821" y="1081"/>
                      </a:lnTo>
                      <a:lnTo>
                        <a:pt x="873" y="1019"/>
                      </a:lnTo>
                      <a:lnTo>
                        <a:pt x="931" y="961"/>
                      </a:lnTo>
                      <a:lnTo>
                        <a:pt x="992" y="908"/>
                      </a:lnTo>
                      <a:lnTo>
                        <a:pt x="1057" y="860"/>
                      </a:lnTo>
                      <a:lnTo>
                        <a:pt x="1125" y="815"/>
                      </a:lnTo>
                      <a:lnTo>
                        <a:pt x="1197" y="777"/>
                      </a:lnTo>
                      <a:lnTo>
                        <a:pt x="1271" y="743"/>
                      </a:lnTo>
                      <a:lnTo>
                        <a:pt x="1349" y="715"/>
                      </a:lnTo>
                      <a:lnTo>
                        <a:pt x="1429" y="693"/>
                      </a:lnTo>
                      <a:lnTo>
                        <a:pt x="1511" y="676"/>
                      </a:lnTo>
                      <a:lnTo>
                        <a:pt x="1596" y="667"/>
                      </a:lnTo>
                      <a:lnTo>
                        <a:pt x="1682" y="663"/>
                      </a:lnTo>
                      <a:close/>
                      <a:moveTo>
                        <a:pt x="1682" y="81"/>
                      </a:moveTo>
                      <a:lnTo>
                        <a:pt x="1787" y="84"/>
                      </a:lnTo>
                      <a:lnTo>
                        <a:pt x="1890" y="93"/>
                      </a:lnTo>
                      <a:lnTo>
                        <a:pt x="1990" y="109"/>
                      </a:lnTo>
                      <a:lnTo>
                        <a:pt x="2090" y="131"/>
                      </a:lnTo>
                      <a:lnTo>
                        <a:pt x="2187" y="158"/>
                      </a:lnTo>
                      <a:lnTo>
                        <a:pt x="2281" y="191"/>
                      </a:lnTo>
                      <a:lnTo>
                        <a:pt x="2373" y="230"/>
                      </a:lnTo>
                      <a:lnTo>
                        <a:pt x="2462" y="274"/>
                      </a:lnTo>
                      <a:lnTo>
                        <a:pt x="2547" y="323"/>
                      </a:lnTo>
                      <a:lnTo>
                        <a:pt x="2399" y="472"/>
                      </a:lnTo>
                      <a:lnTo>
                        <a:pt x="2318" y="431"/>
                      </a:lnTo>
                      <a:lnTo>
                        <a:pt x="2234" y="394"/>
                      </a:lnTo>
                      <a:lnTo>
                        <a:pt x="2147" y="361"/>
                      </a:lnTo>
                      <a:lnTo>
                        <a:pt x="2058" y="335"/>
                      </a:lnTo>
                      <a:lnTo>
                        <a:pt x="1968" y="314"/>
                      </a:lnTo>
                      <a:lnTo>
                        <a:pt x="1874" y="299"/>
                      </a:lnTo>
                      <a:lnTo>
                        <a:pt x="1779" y="289"/>
                      </a:lnTo>
                      <a:lnTo>
                        <a:pt x="1682" y="286"/>
                      </a:lnTo>
                      <a:lnTo>
                        <a:pt x="1582" y="289"/>
                      </a:lnTo>
                      <a:lnTo>
                        <a:pt x="1482" y="300"/>
                      </a:lnTo>
                      <a:lnTo>
                        <a:pt x="1385" y="316"/>
                      </a:lnTo>
                      <a:lnTo>
                        <a:pt x="1290" y="339"/>
                      </a:lnTo>
                      <a:lnTo>
                        <a:pt x="1198" y="369"/>
                      </a:lnTo>
                      <a:lnTo>
                        <a:pt x="1108" y="404"/>
                      </a:lnTo>
                      <a:lnTo>
                        <a:pt x="1021" y="444"/>
                      </a:lnTo>
                      <a:lnTo>
                        <a:pt x="937" y="490"/>
                      </a:lnTo>
                      <a:lnTo>
                        <a:pt x="856" y="541"/>
                      </a:lnTo>
                      <a:lnTo>
                        <a:pt x="779" y="597"/>
                      </a:lnTo>
                      <a:lnTo>
                        <a:pt x="707" y="658"/>
                      </a:lnTo>
                      <a:lnTo>
                        <a:pt x="638" y="723"/>
                      </a:lnTo>
                      <a:lnTo>
                        <a:pt x="573" y="793"/>
                      </a:lnTo>
                      <a:lnTo>
                        <a:pt x="512" y="867"/>
                      </a:lnTo>
                      <a:lnTo>
                        <a:pt x="457" y="945"/>
                      </a:lnTo>
                      <a:lnTo>
                        <a:pt x="406" y="1025"/>
                      </a:lnTo>
                      <a:lnTo>
                        <a:pt x="361" y="1109"/>
                      </a:lnTo>
                      <a:lnTo>
                        <a:pt x="321" y="1198"/>
                      </a:lnTo>
                      <a:lnTo>
                        <a:pt x="286" y="1288"/>
                      </a:lnTo>
                      <a:lnTo>
                        <a:pt x="257" y="1381"/>
                      </a:lnTo>
                      <a:lnTo>
                        <a:pt x="235" y="1477"/>
                      </a:lnTo>
                      <a:lnTo>
                        <a:pt x="217" y="1575"/>
                      </a:lnTo>
                      <a:lnTo>
                        <a:pt x="207" y="1676"/>
                      </a:lnTo>
                      <a:lnTo>
                        <a:pt x="204" y="1777"/>
                      </a:lnTo>
                      <a:lnTo>
                        <a:pt x="207" y="1880"/>
                      </a:lnTo>
                      <a:lnTo>
                        <a:pt x="217" y="1980"/>
                      </a:lnTo>
                      <a:lnTo>
                        <a:pt x="235" y="2077"/>
                      </a:lnTo>
                      <a:lnTo>
                        <a:pt x="257" y="2173"/>
                      </a:lnTo>
                      <a:lnTo>
                        <a:pt x="286" y="2267"/>
                      </a:lnTo>
                      <a:lnTo>
                        <a:pt x="321" y="2357"/>
                      </a:lnTo>
                      <a:lnTo>
                        <a:pt x="361" y="2445"/>
                      </a:lnTo>
                      <a:lnTo>
                        <a:pt x="406" y="2530"/>
                      </a:lnTo>
                      <a:lnTo>
                        <a:pt x="457" y="2611"/>
                      </a:lnTo>
                      <a:lnTo>
                        <a:pt x="512" y="2688"/>
                      </a:lnTo>
                      <a:lnTo>
                        <a:pt x="573" y="2762"/>
                      </a:lnTo>
                      <a:lnTo>
                        <a:pt x="638" y="2832"/>
                      </a:lnTo>
                      <a:lnTo>
                        <a:pt x="707" y="2896"/>
                      </a:lnTo>
                      <a:lnTo>
                        <a:pt x="779" y="2957"/>
                      </a:lnTo>
                      <a:lnTo>
                        <a:pt x="856" y="3014"/>
                      </a:lnTo>
                      <a:lnTo>
                        <a:pt x="937" y="3064"/>
                      </a:lnTo>
                      <a:lnTo>
                        <a:pt x="1021" y="3111"/>
                      </a:lnTo>
                      <a:lnTo>
                        <a:pt x="1108" y="3152"/>
                      </a:lnTo>
                      <a:lnTo>
                        <a:pt x="1198" y="3187"/>
                      </a:lnTo>
                      <a:lnTo>
                        <a:pt x="1290" y="3215"/>
                      </a:lnTo>
                      <a:lnTo>
                        <a:pt x="1385" y="3239"/>
                      </a:lnTo>
                      <a:lnTo>
                        <a:pt x="1482" y="3255"/>
                      </a:lnTo>
                      <a:lnTo>
                        <a:pt x="1582" y="3265"/>
                      </a:lnTo>
                      <a:lnTo>
                        <a:pt x="1682" y="3268"/>
                      </a:lnTo>
                      <a:lnTo>
                        <a:pt x="1784" y="3265"/>
                      </a:lnTo>
                      <a:lnTo>
                        <a:pt x="1882" y="3255"/>
                      </a:lnTo>
                      <a:lnTo>
                        <a:pt x="1980" y="3239"/>
                      </a:lnTo>
                      <a:lnTo>
                        <a:pt x="2075" y="3215"/>
                      </a:lnTo>
                      <a:lnTo>
                        <a:pt x="2168" y="3187"/>
                      </a:lnTo>
                      <a:lnTo>
                        <a:pt x="2257" y="3152"/>
                      </a:lnTo>
                      <a:lnTo>
                        <a:pt x="2344" y="3111"/>
                      </a:lnTo>
                      <a:lnTo>
                        <a:pt x="2428" y="3064"/>
                      </a:lnTo>
                      <a:lnTo>
                        <a:pt x="2508" y="3014"/>
                      </a:lnTo>
                      <a:lnTo>
                        <a:pt x="2585" y="2957"/>
                      </a:lnTo>
                      <a:lnTo>
                        <a:pt x="2658" y="2896"/>
                      </a:lnTo>
                      <a:lnTo>
                        <a:pt x="2727" y="2832"/>
                      </a:lnTo>
                      <a:lnTo>
                        <a:pt x="2791" y="2762"/>
                      </a:lnTo>
                      <a:lnTo>
                        <a:pt x="2852" y="2688"/>
                      </a:lnTo>
                      <a:lnTo>
                        <a:pt x="2908" y="2611"/>
                      </a:lnTo>
                      <a:lnTo>
                        <a:pt x="2958" y="2530"/>
                      </a:lnTo>
                      <a:lnTo>
                        <a:pt x="3004" y="2445"/>
                      </a:lnTo>
                      <a:lnTo>
                        <a:pt x="3044" y="2357"/>
                      </a:lnTo>
                      <a:lnTo>
                        <a:pt x="3079" y="2267"/>
                      </a:lnTo>
                      <a:lnTo>
                        <a:pt x="3108" y="2173"/>
                      </a:lnTo>
                      <a:lnTo>
                        <a:pt x="3131" y="2077"/>
                      </a:lnTo>
                      <a:lnTo>
                        <a:pt x="3147" y="1980"/>
                      </a:lnTo>
                      <a:lnTo>
                        <a:pt x="3157" y="1880"/>
                      </a:lnTo>
                      <a:lnTo>
                        <a:pt x="3160" y="1777"/>
                      </a:lnTo>
                      <a:lnTo>
                        <a:pt x="3158" y="1680"/>
                      </a:lnTo>
                      <a:lnTo>
                        <a:pt x="3148" y="1584"/>
                      </a:lnTo>
                      <a:lnTo>
                        <a:pt x="3133" y="1490"/>
                      </a:lnTo>
                      <a:lnTo>
                        <a:pt x="3113" y="1399"/>
                      </a:lnTo>
                      <a:lnTo>
                        <a:pt x="3086" y="1308"/>
                      </a:lnTo>
                      <a:lnTo>
                        <a:pt x="3054" y="1221"/>
                      </a:lnTo>
                      <a:lnTo>
                        <a:pt x="3017" y="1137"/>
                      </a:lnTo>
                      <a:lnTo>
                        <a:pt x="2975" y="1055"/>
                      </a:lnTo>
                      <a:lnTo>
                        <a:pt x="3124" y="904"/>
                      </a:lnTo>
                      <a:lnTo>
                        <a:pt x="3173" y="992"/>
                      </a:lnTo>
                      <a:lnTo>
                        <a:pt x="3216" y="1081"/>
                      </a:lnTo>
                      <a:lnTo>
                        <a:pt x="3254" y="1174"/>
                      </a:lnTo>
                      <a:lnTo>
                        <a:pt x="3288" y="1269"/>
                      </a:lnTo>
                      <a:lnTo>
                        <a:pt x="3315" y="1367"/>
                      </a:lnTo>
                      <a:lnTo>
                        <a:pt x="3336" y="1466"/>
                      </a:lnTo>
                      <a:lnTo>
                        <a:pt x="3351" y="1568"/>
                      </a:lnTo>
                      <a:lnTo>
                        <a:pt x="3361" y="1672"/>
                      </a:lnTo>
                      <a:lnTo>
                        <a:pt x="3364" y="1777"/>
                      </a:lnTo>
                      <a:lnTo>
                        <a:pt x="3361" y="1885"/>
                      </a:lnTo>
                      <a:lnTo>
                        <a:pt x="3351" y="1990"/>
                      </a:lnTo>
                      <a:lnTo>
                        <a:pt x="3335" y="2093"/>
                      </a:lnTo>
                      <a:lnTo>
                        <a:pt x="3313" y="2195"/>
                      </a:lnTo>
                      <a:lnTo>
                        <a:pt x="3284" y="2294"/>
                      </a:lnTo>
                      <a:lnTo>
                        <a:pt x="3251" y="2390"/>
                      </a:lnTo>
                      <a:lnTo>
                        <a:pt x="3212" y="2484"/>
                      </a:lnTo>
                      <a:lnTo>
                        <a:pt x="3167" y="2575"/>
                      </a:lnTo>
                      <a:lnTo>
                        <a:pt x="3117" y="2662"/>
                      </a:lnTo>
                      <a:lnTo>
                        <a:pt x="3063" y="2747"/>
                      </a:lnTo>
                      <a:lnTo>
                        <a:pt x="3003" y="2828"/>
                      </a:lnTo>
                      <a:lnTo>
                        <a:pt x="2940" y="2904"/>
                      </a:lnTo>
                      <a:lnTo>
                        <a:pt x="2871" y="2977"/>
                      </a:lnTo>
                      <a:lnTo>
                        <a:pt x="2799" y="3046"/>
                      </a:lnTo>
                      <a:lnTo>
                        <a:pt x="2722" y="3110"/>
                      </a:lnTo>
                      <a:lnTo>
                        <a:pt x="2642" y="3170"/>
                      </a:lnTo>
                      <a:lnTo>
                        <a:pt x="2559" y="3226"/>
                      </a:lnTo>
                      <a:lnTo>
                        <a:pt x="2473" y="3276"/>
                      </a:lnTo>
                      <a:lnTo>
                        <a:pt x="2383" y="3321"/>
                      </a:lnTo>
                      <a:lnTo>
                        <a:pt x="2290" y="3360"/>
                      </a:lnTo>
                      <a:lnTo>
                        <a:pt x="2195" y="3395"/>
                      </a:lnTo>
                      <a:lnTo>
                        <a:pt x="2096" y="3423"/>
                      </a:lnTo>
                      <a:lnTo>
                        <a:pt x="1996" y="3445"/>
                      </a:lnTo>
                      <a:lnTo>
                        <a:pt x="1893" y="3461"/>
                      </a:lnTo>
                      <a:lnTo>
                        <a:pt x="1788" y="3471"/>
                      </a:lnTo>
                      <a:lnTo>
                        <a:pt x="1682" y="3475"/>
                      </a:lnTo>
                      <a:lnTo>
                        <a:pt x="1576" y="3471"/>
                      </a:lnTo>
                      <a:lnTo>
                        <a:pt x="1471" y="3461"/>
                      </a:lnTo>
                      <a:lnTo>
                        <a:pt x="1369" y="3445"/>
                      </a:lnTo>
                      <a:lnTo>
                        <a:pt x="1268" y="3423"/>
                      </a:lnTo>
                      <a:lnTo>
                        <a:pt x="1171" y="3395"/>
                      </a:lnTo>
                      <a:lnTo>
                        <a:pt x="1075" y="3360"/>
                      </a:lnTo>
                      <a:lnTo>
                        <a:pt x="982" y="3321"/>
                      </a:lnTo>
                      <a:lnTo>
                        <a:pt x="892" y="3276"/>
                      </a:lnTo>
                      <a:lnTo>
                        <a:pt x="805" y="3226"/>
                      </a:lnTo>
                      <a:lnTo>
                        <a:pt x="722" y="3170"/>
                      </a:lnTo>
                      <a:lnTo>
                        <a:pt x="642" y="3110"/>
                      </a:lnTo>
                      <a:lnTo>
                        <a:pt x="565" y="3046"/>
                      </a:lnTo>
                      <a:lnTo>
                        <a:pt x="494" y="2977"/>
                      </a:lnTo>
                      <a:lnTo>
                        <a:pt x="425" y="2904"/>
                      </a:lnTo>
                      <a:lnTo>
                        <a:pt x="361" y="2828"/>
                      </a:lnTo>
                      <a:lnTo>
                        <a:pt x="303" y="2747"/>
                      </a:lnTo>
                      <a:lnTo>
                        <a:pt x="248" y="2662"/>
                      </a:lnTo>
                      <a:lnTo>
                        <a:pt x="198" y="2575"/>
                      </a:lnTo>
                      <a:lnTo>
                        <a:pt x="153" y="2484"/>
                      </a:lnTo>
                      <a:lnTo>
                        <a:pt x="113" y="2390"/>
                      </a:lnTo>
                      <a:lnTo>
                        <a:pt x="80" y="2294"/>
                      </a:lnTo>
                      <a:lnTo>
                        <a:pt x="52" y="2195"/>
                      </a:lnTo>
                      <a:lnTo>
                        <a:pt x="30" y="2093"/>
                      </a:lnTo>
                      <a:lnTo>
                        <a:pt x="14" y="1990"/>
                      </a:lnTo>
                      <a:lnTo>
                        <a:pt x="4" y="1885"/>
                      </a:lnTo>
                      <a:lnTo>
                        <a:pt x="0" y="1777"/>
                      </a:lnTo>
                      <a:lnTo>
                        <a:pt x="4" y="1670"/>
                      </a:lnTo>
                      <a:lnTo>
                        <a:pt x="14" y="1564"/>
                      </a:lnTo>
                      <a:lnTo>
                        <a:pt x="30" y="1462"/>
                      </a:lnTo>
                      <a:lnTo>
                        <a:pt x="52" y="1360"/>
                      </a:lnTo>
                      <a:lnTo>
                        <a:pt x="80" y="1261"/>
                      </a:lnTo>
                      <a:lnTo>
                        <a:pt x="113" y="1165"/>
                      </a:lnTo>
                      <a:lnTo>
                        <a:pt x="153" y="1071"/>
                      </a:lnTo>
                      <a:lnTo>
                        <a:pt x="198" y="981"/>
                      </a:lnTo>
                      <a:lnTo>
                        <a:pt x="248" y="892"/>
                      </a:lnTo>
                      <a:lnTo>
                        <a:pt x="303" y="808"/>
                      </a:lnTo>
                      <a:lnTo>
                        <a:pt x="361" y="728"/>
                      </a:lnTo>
                      <a:lnTo>
                        <a:pt x="425" y="651"/>
                      </a:lnTo>
                      <a:lnTo>
                        <a:pt x="494" y="578"/>
                      </a:lnTo>
                      <a:lnTo>
                        <a:pt x="565" y="509"/>
                      </a:lnTo>
                      <a:lnTo>
                        <a:pt x="642" y="445"/>
                      </a:lnTo>
                      <a:lnTo>
                        <a:pt x="722" y="385"/>
                      </a:lnTo>
                      <a:lnTo>
                        <a:pt x="805" y="329"/>
                      </a:lnTo>
                      <a:lnTo>
                        <a:pt x="892" y="279"/>
                      </a:lnTo>
                      <a:lnTo>
                        <a:pt x="982" y="235"/>
                      </a:lnTo>
                      <a:lnTo>
                        <a:pt x="1075" y="195"/>
                      </a:lnTo>
                      <a:lnTo>
                        <a:pt x="1171" y="160"/>
                      </a:lnTo>
                      <a:lnTo>
                        <a:pt x="1268" y="132"/>
                      </a:lnTo>
                      <a:lnTo>
                        <a:pt x="1369" y="110"/>
                      </a:lnTo>
                      <a:lnTo>
                        <a:pt x="1471" y="94"/>
                      </a:lnTo>
                      <a:lnTo>
                        <a:pt x="1576" y="84"/>
                      </a:lnTo>
                      <a:lnTo>
                        <a:pt x="1682" y="81"/>
                      </a:lnTo>
                      <a:close/>
                      <a:moveTo>
                        <a:pt x="3083" y="0"/>
                      </a:moveTo>
                      <a:lnTo>
                        <a:pt x="3083" y="0"/>
                      </a:lnTo>
                      <a:lnTo>
                        <a:pt x="3156" y="291"/>
                      </a:lnTo>
                      <a:lnTo>
                        <a:pt x="3444" y="363"/>
                      </a:lnTo>
                      <a:lnTo>
                        <a:pt x="2904" y="909"/>
                      </a:lnTo>
                      <a:lnTo>
                        <a:pt x="2709" y="887"/>
                      </a:lnTo>
                      <a:lnTo>
                        <a:pt x="1750" y="1855"/>
                      </a:lnTo>
                      <a:lnTo>
                        <a:pt x="1732" y="1869"/>
                      </a:lnTo>
                      <a:lnTo>
                        <a:pt x="1711" y="1880"/>
                      </a:lnTo>
                      <a:lnTo>
                        <a:pt x="1689" y="1884"/>
                      </a:lnTo>
                      <a:lnTo>
                        <a:pt x="1667" y="1884"/>
                      </a:lnTo>
                      <a:lnTo>
                        <a:pt x="1644" y="1880"/>
                      </a:lnTo>
                      <a:lnTo>
                        <a:pt x="1624" y="1869"/>
                      </a:lnTo>
                      <a:lnTo>
                        <a:pt x="1605" y="1855"/>
                      </a:lnTo>
                      <a:lnTo>
                        <a:pt x="1591" y="1836"/>
                      </a:lnTo>
                      <a:lnTo>
                        <a:pt x="1582" y="1815"/>
                      </a:lnTo>
                      <a:lnTo>
                        <a:pt x="1576" y="1793"/>
                      </a:lnTo>
                      <a:lnTo>
                        <a:pt x="1576" y="1771"/>
                      </a:lnTo>
                      <a:lnTo>
                        <a:pt x="1582" y="1749"/>
                      </a:lnTo>
                      <a:lnTo>
                        <a:pt x="1591" y="1728"/>
                      </a:lnTo>
                      <a:lnTo>
                        <a:pt x="1605" y="1709"/>
                      </a:lnTo>
                      <a:lnTo>
                        <a:pt x="2564" y="742"/>
                      </a:lnTo>
                      <a:lnTo>
                        <a:pt x="2543" y="545"/>
                      </a:lnTo>
                      <a:lnTo>
                        <a:pt x="308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914316"/>
                  <a:endParaRPr lang="en-US" sz="1867" dirty="0">
                    <a:solidFill>
                      <a:prstClr val="black"/>
                    </a:solidFill>
                  </a:endParaRPr>
                </a:p>
              </p:txBody>
            </p:sp>
          </p:grpSp>
          <p:sp>
            <p:nvSpPr>
              <p:cNvPr id="65" name="Rectangle 64"/>
              <p:cNvSpPr/>
              <p:nvPr/>
            </p:nvSpPr>
            <p:spPr>
              <a:xfrm>
                <a:off x="5030403" y="4696148"/>
                <a:ext cx="3979157" cy="1027365"/>
              </a:xfrm>
              <a:prstGeom prst="rect">
                <a:avLst/>
              </a:prstGeom>
              <a:grpFill/>
            </p:spPr>
            <p:txBody>
              <a:bodyPr wrap="square">
                <a:spAutoFit/>
              </a:bodyPr>
              <a:lstStyle/>
              <a:p>
                <a:pPr defTabSz="914316"/>
                <a:r>
                  <a:rPr lang="en-US" sz="2400" dirty="0">
                    <a:solidFill>
                      <a:prstClr val="white"/>
                    </a:solidFill>
                    <a:latin typeface="Arial" panose="020B0604020202020204" pitchFamily="34" charset="0"/>
                    <a:cs typeface="Arial" panose="020B0604020202020204" pitchFamily="34" charset="0"/>
                  </a:rPr>
                  <a:t>The sense of risk we are born with</a:t>
                </a:r>
              </a:p>
            </p:txBody>
          </p:sp>
        </p:grpSp>
        <p:grpSp>
          <p:nvGrpSpPr>
            <p:cNvPr id="74" name="Group 73"/>
            <p:cNvGrpSpPr/>
            <p:nvPr/>
          </p:nvGrpSpPr>
          <p:grpSpPr>
            <a:xfrm>
              <a:off x="3183341" y="736981"/>
              <a:ext cx="4380930" cy="1026995"/>
              <a:chOff x="4244455" y="982639"/>
              <a:chExt cx="5841240" cy="1369326"/>
            </a:xfrm>
            <a:solidFill>
              <a:schemeClr val="accent2"/>
            </a:solidFill>
          </p:grpSpPr>
          <p:sp>
            <p:nvSpPr>
              <p:cNvPr id="12" name="Rectangle 11"/>
              <p:cNvSpPr/>
              <p:nvPr/>
            </p:nvSpPr>
            <p:spPr>
              <a:xfrm flipH="1">
                <a:off x="4244455" y="982639"/>
                <a:ext cx="4995078" cy="1369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sp>
            <p:nvSpPr>
              <p:cNvPr id="13" name="Right Triangle 12"/>
              <p:cNvSpPr/>
              <p:nvPr/>
            </p:nvSpPr>
            <p:spPr>
              <a:xfrm flipV="1">
                <a:off x="9239534" y="982639"/>
                <a:ext cx="846161" cy="136932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sp>
            <p:nvSpPr>
              <p:cNvPr id="49" name="Oval 48"/>
              <p:cNvSpPr/>
              <p:nvPr/>
            </p:nvSpPr>
            <p:spPr>
              <a:xfrm>
                <a:off x="8506640" y="1315931"/>
                <a:ext cx="731520" cy="73152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sp>
            <p:nvSpPr>
              <p:cNvPr id="39" name="Freeform 6"/>
              <p:cNvSpPr>
                <a:spLocks noEditPoints="1"/>
              </p:cNvSpPr>
              <p:nvPr/>
            </p:nvSpPr>
            <p:spPr bwMode="auto">
              <a:xfrm>
                <a:off x="8735240" y="1475951"/>
                <a:ext cx="274320" cy="411480"/>
              </a:xfrm>
              <a:custGeom>
                <a:avLst/>
                <a:gdLst>
                  <a:gd name="T0" fmla="*/ 580 w 1628"/>
                  <a:gd name="T1" fmla="*/ 259 h 2522"/>
                  <a:gd name="T2" fmla="*/ 350 w 1628"/>
                  <a:gd name="T3" fmla="*/ 422 h 2522"/>
                  <a:gd name="T4" fmla="*/ 225 w 1628"/>
                  <a:gd name="T5" fmla="*/ 670 h 2522"/>
                  <a:gd name="T6" fmla="*/ 227 w 1628"/>
                  <a:gd name="T7" fmla="*/ 938 h 2522"/>
                  <a:gd name="T8" fmla="*/ 303 w 1628"/>
                  <a:gd name="T9" fmla="*/ 1137 h 2522"/>
                  <a:gd name="T10" fmla="*/ 413 w 1628"/>
                  <a:gd name="T11" fmla="*/ 1307 h 2522"/>
                  <a:gd name="T12" fmla="*/ 525 w 1628"/>
                  <a:gd name="T13" fmla="*/ 1512 h 2522"/>
                  <a:gd name="T14" fmla="*/ 579 w 1628"/>
                  <a:gd name="T15" fmla="*/ 1725 h 2522"/>
                  <a:gd name="T16" fmla="*/ 703 w 1628"/>
                  <a:gd name="T17" fmla="*/ 1781 h 2522"/>
                  <a:gd name="T18" fmla="*/ 890 w 1628"/>
                  <a:gd name="T19" fmla="*/ 1790 h 2522"/>
                  <a:gd name="T20" fmla="*/ 1032 w 1628"/>
                  <a:gd name="T21" fmla="*/ 1737 h 2522"/>
                  <a:gd name="T22" fmla="*/ 1086 w 1628"/>
                  <a:gd name="T23" fmla="*/ 1559 h 2522"/>
                  <a:gd name="T24" fmla="*/ 1190 w 1628"/>
                  <a:gd name="T25" fmla="*/ 1345 h 2522"/>
                  <a:gd name="T26" fmla="*/ 1304 w 1628"/>
                  <a:gd name="T27" fmla="*/ 1171 h 2522"/>
                  <a:gd name="T28" fmla="*/ 1389 w 1628"/>
                  <a:gd name="T29" fmla="*/ 982 h 2522"/>
                  <a:gd name="T30" fmla="*/ 1411 w 1628"/>
                  <a:gd name="T31" fmla="*/ 727 h 2522"/>
                  <a:gd name="T32" fmla="*/ 1311 w 1628"/>
                  <a:gd name="T33" fmla="*/ 466 h 2522"/>
                  <a:gd name="T34" fmla="*/ 1100 w 1628"/>
                  <a:gd name="T35" fmla="*/ 283 h 2522"/>
                  <a:gd name="T36" fmla="*/ 813 w 1628"/>
                  <a:gd name="T37" fmla="*/ 215 h 2522"/>
                  <a:gd name="T38" fmla="*/ 1097 w 1628"/>
                  <a:gd name="T39" fmla="*/ 49 h 2522"/>
                  <a:gd name="T40" fmla="*/ 1389 w 1628"/>
                  <a:gd name="T41" fmla="*/ 229 h 2522"/>
                  <a:gd name="T42" fmla="*/ 1577 w 1628"/>
                  <a:gd name="T43" fmla="*/ 511 h 2522"/>
                  <a:gd name="T44" fmla="*/ 1626 w 1628"/>
                  <a:gd name="T45" fmla="*/ 847 h 2522"/>
                  <a:gd name="T46" fmla="*/ 1572 w 1628"/>
                  <a:gd name="T47" fmla="*/ 1108 h 2522"/>
                  <a:gd name="T48" fmla="*/ 1473 w 1628"/>
                  <a:gd name="T49" fmla="*/ 1305 h 2522"/>
                  <a:gd name="T50" fmla="*/ 1365 w 1628"/>
                  <a:gd name="T51" fmla="*/ 1468 h 2522"/>
                  <a:gd name="T52" fmla="*/ 1289 w 1628"/>
                  <a:gd name="T53" fmla="*/ 1626 h 2522"/>
                  <a:gd name="T54" fmla="*/ 1261 w 1628"/>
                  <a:gd name="T55" fmla="*/ 1794 h 2522"/>
                  <a:gd name="T56" fmla="*/ 1135 w 1628"/>
                  <a:gd name="T57" fmla="*/ 1925 h 2522"/>
                  <a:gd name="T58" fmla="*/ 1152 w 1628"/>
                  <a:gd name="T59" fmla="*/ 2005 h 2522"/>
                  <a:gd name="T60" fmla="*/ 1164 w 1628"/>
                  <a:gd name="T61" fmla="*/ 2080 h 2522"/>
                  <a:gd name="T62" fmla="*/ 1120 w 1628"/>
                  <a:gd name="T63" fmla="*/ 2158 h 2522"/>
                  <a:gd name="T64" fmla="*/ 1163 w 1628"/>
                  <a:gd name="T65" fmla="*/ 2237 h 2522"/>
                  <a:gd name="T66" fmla="*/ 1110 w 1628"/>
                  <a:gd name="T67" fmla="*/ 2309 h 2522"/>
                  <a:gd name="T68" fmla="*/ 1096 w 1628"/>
                  <a:gd name="T69" fmla="*/ 2392 h 2522"/>
                  <a:gd name="T70" fmla="*/ 961 w 1628"/>
                  <a:gd name="T71" fmla="*/ 2452 h 2522"/>
                  <a:gd name="T72" fmla="*/ 843 w 1628"/>
                  <a:gd name="T73" fmla="*/ 2519 h 2522"/>
                  <a:gd name="T74" fmla="*/ 722 w 1628"/>
                  <a:gd name="T75" fmla="*/ 2479 h 2522"/>
                  <a:gd name="T76" fmla="*/ 568 w 1628"/>
                  <a:gd name="T77" fmla="*/ 2413 h 2522"/>
                  <a:gd name="T78" fmla="*/ 516 w 1628"/>
                  <a:gd name="T79" fmla="*/ 2326 h 2522"/>
                  <a:gd name="T80" fmla="*/ 482 w 1628"/>
                  <a:gd name="T81" fmla="*/ 2252 h 2522"/>
                  <a:gd name="T82" fmla="*/ 497 w 1628"/>
                  <a:gd name="T83" fmla="*/ 2172 h 2522"/>
                  <a:gd name="T84" fmla="*/ 471 w 1628"/>
                  <a:gd name="T85" fmla="*/ 2097 h 2522"/>
                  <a:gd name="T86" fmla="*/ 496 w 1628"/>
                  <a:gd name="T87" fmla="*/ 2022 h 2522"/>
                  <a:gd name="T88" fmla="*/ 481 w 1628"/>
                  <a:gd name="T89" fmla="*/ 1940 h 2522"/>
                  <a:gd name="T90" fmla="*/ 384 w 1628"/>
                  <a:gd name="T91" fmla="*/ 1823 h 2522"/>
                  <a:gd name="T92" fmla="*/ 347 w 1628"/>
                  <a:gd name="T93" fmla="*/ 1660 h 2522"/>
                  <a:gd name="T94" fmla="*/ 282 w 1628"/>
                  <a:gd name="T95" fmla="*/ 1498 h 2522"/>
                  <a:gd name="T96" fmla="*/ 177 w 1628"/>
                  <a:gd name="T97" fmla="*/ 1339 h 2522"/>
                  <a:gd name="T98" fmla="*/ 73 w 1628"/>
                  <a:gd name="T99" fmla="*/ 1151 h 2522"/>
                  <a:gd name="T100" fmla="*/ 6 w 1628"/>
                  <a:gd name="T101" fmla="*/ 906 h 2522"/>
                  <a:gd name="T102" fmla="*/ 29 w 1628"/>
                  <a:gd name="T103" fmla="*/ 576 h 2522"/>
                  <a:gd name="T104" fmla="*/ 191 w 1628"/>
                  <a:gd name="T105" fmla="*/ 280 h 2522"/>
                  <a:gd name="T106" fmla="*/ 465 w 1628"/>
                  <a:gd name="T107" fmla="*/ 75 h 2522"/>
                  <a:gd name="T108" fmla="*/ 813 w 1628"/>
                  <a:gd name="T109" fmla="*/ 0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8" h="2522">
                    <a:moveTo>
                      <a:pt x="813" y="215"/>
                    </a:moveTo>
                    <a:lnTo>
                      <a:pt x="752" y="217"/>
                    </a:lnTo>
                    <a:lnTo>
                      <a:pt x="693" y="226"/>
                    </a:lnTo>
                    <a:lnTo>
                      <a:pt x="636" y="240"/>
                    </a:lnTo>
                    <a:lnTo>
                      <a:pt x="580" y="259"/>
                    </a:lnTo>
                    <a:lnTo>
                      <a:pt x="527" y="283"/>
                    </a:lnTo>
                    <a:lnTo>
                      <a:pt x="477" y="312"/>
                    </a:lnTo>
                    <a:lnTo>
                      <a:pt x="432" y="344"/>
                    </a:lnTo>
                    <a:lnTo>
                      <a:pt x="389" y="381"/>
                    </a:lnTo>
                    <a:lnTo>
                      <a:pt x="350" y="422"/>
                    </a:lnTo>
                    <a:lnTo>
                      <a:pt x="315" y="466"/>
                    </a:lnTo>
                    <a:lnTo>
                      <a:pt x="285" y="513"/>
                    </a:lnTo>
                    <a:lnTo>
                      <a:pt x="260" y="563"/>
                    </a:lnTo>
                    <a:lnTo>
                      <a:pt x="239" y="616"/>
                    </a:lnTo>
                    <a:lnTo>
                      <a:pt x="225" y="670"/>
                    </a:lnTo>
                    <a:lnTo>
                      <a:pt x="215" y="727"/>
                    </a:lnTo>
                    <a:lnTo>
                      <a:pt x="212" y="786"/>
                    </a:lnTo>
                    <a:lnTo>
                      <a:pt x="214" y="840"/>
                    </a:lnTo>
                    <a:lnTo>
                      <a:pt x="220" y="890"/>
                    </a:lnTo>
                    <a:lnTo>
                      <a:pt x="227" y="938"/>
                    </a:lnTo>
                    <a:lnTo>
                      <a:pt x="238" y="982"/>
                    </a:lnTo>
                    <a:lnTo>
                      <a:pt x="252" y="1024"/>
                    </a:lnTo>
                    <a:lnTo>
                      <a:pt x="266" y="1063"/>
                    </a:lnTo>
                    <a:lnTo>
                      <a:pt x="284" y="1100"/>
                    </a:lnTo>
                    <a:lnTo>
                      <a:pt x="303" y="1137"/>
                    </a:lnTo>
                    <a:lnTo>
                      <a:pt x="324" y="1171"/>
                    </a:lnTo>
                    <a:lnTo>
                      <a:pt x="344" y="1205"/>
                    </a:lnTo>
                    <a:lnTo>
                      <a:pt x="366" y="1238"/>
                    </a:lnTo>
                    <a:lnTo>
                      <a:pt x="389" y="1272"/>
                    </a:lnTo>
                    <a:lnTo>
                      <a:pt x="413" y="1307"/>
                    </a:lnTo>
                    <a:lnTo>
                      <a:pt x="438" y="1345"/>
                    </a:lnTo>
                    <a:lnTo>
                      <a:pt x="462" y="1385"/>
                    </a:lnTo>
                    <a:lnTo>
                      <a:pt x="485" y="1425"/>
                    </a:lnTo>
                    <a:lnTo>
                      <a:pt x="507" y="1468"/>
                    </a:lnTo>
                    <a:lnTo>
                      <a:pt x="525" y="1512"/>
                    </a:lnTo>
                    <a:lnTo>
                      <a:pt x="542" y="1558"/>
                    </a:lnTo>
                    <a:lnTo>
                      <a:pt x="554" y="1607"/>
                    </a:lnTo>
                    <a:lnTo>
                      <a:pt x="564" y="1659"/>
                    </a:lnTo>
                    <a:lnTo>
                      <a:pt x="568" y="1713"/>
                    </a:lnTo>
                    <a:lnTo>
                      <a:pt x="579" y="1725"/>
                    </a:lnTo>
                    <a:lnTo>
                      <a:pt x="596" y="1736"/>
                    </a:lnTo>
                    <a:lnTo>
                      <a:pt x="618" y="1749"/>
                    </a:lnTo>
                    <a:lnTo>
                      <a:pt x="643" y="1761"/>
                    </a:lnTo>
                    <a:lnTo>
                      <a:pt x="671" y="1772"/>
                    </a:lnTo>
                    <a:lnTo>
                      <a:pt x="703" y="1781"/>
                    </a:lnTo>
                    <a:lnTo>
                      <a:pt x="738" y="1790"/>
                    </a:lnTo>
                    <a:lnTo>
                      <a:pt x="775" y="1794"/>
                    </a:lnTo>
                    <a:lnTo>
                      <a:pt x="814" y="1796"/>
                    </a:lnTo>
                    <a:lnTo>
                      <a:pt x="853" y="1794"/>
                    </a:lnTo>
                    <a:lnTo>
                      <a:pt x="890" y="1790"/>
                    </a:lnTo>
                    <a:lnTo>
                      <a:pt x="925" y="1781"/>
                    </a:lnTo>
                    <a:lnTo>
                      <a:pt x="957" y="1772"/>
                    </a:lnTo>
                    <a:lnTo>
                      <a:pt x="985" y="1761"/>
                    </a:lnTo>
                    <a:lnTo>
                      <a:pt x="1010" y="1749"/>
                    </a:lnTo>
                    <a:lnTo>
                      <a:pt x="1032" y="1737"/>
                    </a:lnTo>
                    <a:lnTo>
                      <a:pt x="1048" y="1725"/>
                    </a:lnTo>
                    <a:lnTo>
                      <a:pt x="1060" y="1714"/>
                    </a:lnTo>
                    <a:lnTo>
                      <a:pt x="1064" y="1660"/>
                    </a:lnTo>
                    <a:lnTo>
                      <a:pt x="1073" y="1607"/>
                    </a:lnTo>
                    <a:lnTo>
                      <a:pt x="1086" y="1559"/>
                    </a:lnTo>
                    <a:lnTo>
                      <a:pt x="1102" y="1512"/>
                    </a:lnTo>
                    <a:lnTo>
                      <a:pt x="1121" y="1468"/>
                    </a:lnTo>
                    <a:lnTo>
                      <a:pt x="1142" y="1425"/>
                    </a:lnTo>
                    <a:lnTo>
                      <a:pt x="1165" y="1385"/>
                    </a:lnTo>
                    <a:lnTo>
                      <a:pt x="1190" y="1345"/>
                    </a:lnTo>
                    <a:lnTo>
                      <a:pt x="1214" y="1309"/>
                    </a:lnTo>
                    <a:lnTo>
                      <a:pt x="1239" y="1272"/>
                    </a:lnTo>
                    <a:lnTo>
                      <a:pt x="1261" y="1238"/>
                    </a:lnTo>
                    <a:lnTo>
                      <a:pt x="1283" y="1205"/>
                    </a:lnTo>
                    <a:lnTo>
                      <a:pt x="1304" y="1171"/>
                    </a:lnTo>
                    <a:lnTo>
                      <a:pt x="1324" y="1137"/>
                    </a:lnTo>
                    <a:lnTo>
                      <a:pt x="1344" y="1100"/>
                    </a:lnTo>
                    <a:lnTo>
                      <a:pt x="1360" y="1063"/>
                    </a:lnTo>
                    <a:lnTo>
                      <a:pt x="1376" y="1024"/>
                    </a:lnTo>
                    <a:lnTo>
                      <a:pt x="1389" y="982"/>
                    </a:lnTo>
                    <a:lnTo>
                      <a:pt x="1400" y="938"/>
                    </a:lnTo>
                    <a:lnTo>
                      <a:pt x="1408" y="890"/>
                    </a:lnTo>
                    <a:lnTo>
                      <a:pt x="1412" y="840"/>
                    </a:lnTo>
                    <a:lnTo>
                      <a:pt x="1414" y="786"/>
                    </a:lnTo>
                    <a:lnTo>
                      <a:pt x="1411" y="727"/>
                    </a:lnTo>
                    <a:lnTo>
                      <a:pt x="1402" y="670"/>
                    </a:lnTo>
                    <a:lnTo>
                      <a:pt x="1387" y="616"/>
                    </a:lnTo>
                    <a:lnTo>
                      <a:pt x="1368" y="563"/>
                    </a:lnTo>
                    <a:lnTo>
                      <a:pt x="1342" y="513"/>
                    </a:lnTo>
                    <a:lnTo>
                      <a:pt x="1311" y="466"/>
                    </a:lnTo>
                    <a:lnTo>
                      <a:pt x="1277" y="422"/>
                    </a:lnTo>
                    <a:lnTo>
                      <a:pt x="1239" y="381"/>
                    </a:lnTo>
                    <a:lnTo>
                      <a:pt x="1196" y="344"/>
                    </a:lnTo>
                    <a:lnTo>
                      <a:pt x="1149" y="312"/>
                    </a:lnTo>
                    <a:lnTo>
                      <a:pt x="1100" y="283"/>
                    </a:lnTo>
                    <a:lnTo>
                      <a:pt x="1047" y="259"/>
                    </a:lnTo>
                    <a:lnTo>
                      <a:pt x="992" y="240"/>
                    </a:lnTo>
                    <a:lnTo>
                      <a:pt x="935" y="226"/>
                    </a:lnTo>
                    <a:lnTo>
                      <a:pt x="875" y="217"/>
                    </a:lnTo>
                    <a:lnTo>
                      <a:pt x="813" y="215"/>
                    </a:lnTo>
                    <a:close/>
                    <a:moveTo>
                      <a:pt x="813" y="0"/>
                    </a:moveTo>
                    <a:lnTo>
                      <a:pt x="888" y="3"/>
                    </a:lnTo>
                    <a:lnTo>
                      <a:pt x="960" y="12"/>
                    </a:lnTo>
                    <a:lnTo>
                      <a:pt x="1030" y="28"/>
                    </a:lnTo>
                    <a:lnTo>
                      <a:pt x="1097" y="49"/>
                    </a:lnTo>
                    <a:lnTo>
                      <a:pt x="1163" y="75"/>
                    </a:lnTo>
                    <a:lnTo>
                      <a:pt x="1224" y="107"/>
                    </a:lnTo>
                    <a:lnTo>
                      <a:pt x="1283" y="143"/>
                    </a:lnTo>
                    <a:lnTo>
                      <a:pt x="1339" y="184"/>
                    </a:lnTo>
                    <a:lnTo>
                      <a:pt x="1389" y="229"/>
                    </a:lnTo>
                    <a:lnTo>
                      <a:pt x="1436" y="280"/>
                    </a:lnTo>
                    <a:lnTo>
                      <a:pt x="1479" y="332"/>
                    </a:lnTo>
                    <a:lnTo>
                      <a:pt x="1516" y="388"/>
                    </a:lnTo>
                    <a:lnTo>
                      <a:pt x="1550" y="448"/>
                    </a:lnTo>
                    <a:lnTo>
                      <a:pt x="1577" y="511"/>
                    </a:lnTo>
                    <a:lnTo>
                      <a:pt x="1598" y="576"/>
                    </a:lnTo>
                    <a:lnTo>
                      <a:pt x="1614" y="644"/>
                    </a:lnTo>
                    <a:lnTo>
                      <a:pt x="1624" y="714"/>
                    </a:lnTo>
                    <a:lnTo>
                      <a:pt x="1628" y="786"/>
                    </a:lnTo>
                    <a:lnTo>
                      <a:pt x="1626" y="847"/>
                    </a:lnTo>
                    <a:lnTo>
                      <a:pt x="1620" y="906"/>
                    </a:lnTo>
                    <a:lnTo>
                      <a:pt x="1612" y="962"/>
                    </a:lnTo>
                    <a:lnTo>
                      <a:pt x="1602" y="1014"/>
                    </a:lnTo>
                    <a:lnTo>
                      <a:pt x="1588" y="1062"/>
                    </a:lnTo>
                    <a:lnTo>
                      <a:pt x="1572" y="1108"/>
                    </a:lnTo>
                    <a:lnTo>
                      <a:pt x="1555" y="1152"/>
                    </a:lnTo>
                    <a:lnTo>
                      <a:pt x="1536" y="1193"/>
                    </a:lnTo>
                    <a:lnTo>
                      <a:pt x="1515" y="1232"/>
                    </a:lnTo>
                    <a:lnTo>
                      <a:pt x="1494" y="1270"/>
                    </a:lnTo>
                    <a:lnTo>
                      <a:pt x="1473" y="1305"/>
                    </a:lnTo>
                    <a:lnTo>
                      <a:pt x="1451" y="1339"/>
                    </a:lnTo>
                    <a:lnTo>
                      <a:pt x="1428" y="1372"/>
                    </a:lnTo>
                    <a:lnTo>
                      <a:pt x="1406" y="1405"/>
                    </a:lnTo>
                    <a:lnTo>
                      <a:pt x="1385" y="1436"/>
                    </a:lnTo>
                    <a:lnTo>
                      <a:pt x="1365" y="1468"/>
                    </a:lnTo>
                    <a:lnTo>
                      <a:pt x="1346" y="1498"/>
                    </a:lnTo>
                    <a:lnTo>
                      <a:pt x="1328" y="1530"/>
                    </a:lnTo>
                    <a:lnTo>
                      <a:pt x="1313" y="1561"/>
                    </a:lnTo>
                    <a:lnTo>
                      <a:pt x="1299" y="1594"/>
                    </a:lnTo>
                    <a:lnTo>
                      <a:pt x="1289" y="1626"/>
                    </a:lnTo>
                    <a:lnTo>
                      <a:pt x="1280" y="1660"/>
                    </a:lnTo>
                    <a:lnTo>
                      <a:pt x="1275" y="1695"/>
                    </a:lnTo>
                    <a:lnTo>
                      <a:pt x="1273" y="1732"/>
                    </a:lnTo>
                    <a:lnTo>
                      <a:pt x="1270" y="1763"/>
                    </a:lnTo>
                    <a:lnTo>
                      <a:pt x="1261" y="1794"/>
                    </a:lnTo>
                    <a:lnTo>
                      <a:pt x="1245" y="1823"/>
                    </a:lnTo>
                    <a:lnTo>
                      <a:pt x="1224" y="1850"/>
                    </a:lnTo>
                    <a:lnTo>
                      <a:pt x="1198" y="1876"/>
                    </a:lnTo>
                    <a:lnTo>
                      <a:pt x="1168" y="1902"/>
                    </a:lnTo>
                    <a:lnTo>
                      <a:pt x="1135" y="1925"/>
                    </a:lnTo>
                    <a:lnTo>
                      <a:pt x="1150" y="1940"/>
                    </a:lnTo>
                    <a:lnTo>
                      <a:pt x="1161" y="1956"/>
                    </a:lnTo>
                    <a:lnTo>
                      <a:pt x="1164" y="1974"/>
                    </a:lnTo>
                    <a:lnTo>
                      <a:pt x="1161" y="1990"/>
                    </a:lnTo>
                    <a:lnTo>
                      <a:pt x="1152" y="2005"/>
                    </a:lnTo>
                    <a:lnTo>
                      <a:pt x="1138" y="2020"/>
                    </a:lnTo>
                    <a:lnTo>
                      <a:pt x="1119" y="2035"/>
                    </a:lnTo>
                    <a:lnTo>
                      <a:pt x="1139" y="2048"/>
                    </a:lnTo>
                    <a:lnTo>
                      <a:pt x="1154" y="2064"/>
                    </a:lnTo>
                    <a:lnTo>
                      <a:pt x="1164" y="2080"/>
                    </a:lnTo>
                    <a:lnTo>
                      <a:pt x="1167" y="2097"/>
                    </a:lnTo>
                    <a:lnTo>
                      <a:pt x="1164" y="2113"/>
                    </a:lnTo>
                    <a:lnTo>
                      <a:pt x="1154" y="2129"/>
                    </a:lnTo>
                    <a:lnTo>
                      <a:pt x="1140" y="2145"/>
                    </a:lnTo>
                    <a:lnTo>
                      <a:pt x="1120" y="2158"/>
                    </a:lnTo>
                    <a:lnTo>
                      <a:pt x="1140" y="2173"/>
                    </a:lnTo>
                    <a:lnTo>
                      <a:pt x="1154" y="2188"/>
                    </a:lnTo>
                    <a:lnTo>
                      <a:pt x="1163" y="2203"/>
                    </a:lnTo>
                    <a:lnTo>
                      <a:pt x="1166" y="2220"/>
                    </a:lnTo>
                    <a:lnTo>
                      <a:pt x="1163" y="2237"/>
                    </a:lnTo>
                    <a:lnTo>
                      <a:pt x="1154" y="2252"/>
                    </a:lnTo>
                    <a:lnTo>
                      <a:pt x="1140" y="2267"/>
                    </a:lnTo>
                    <a:lnTo>
                      <a:pt x="1120" y="2281"/>
                    </a:lnTo>
                    <a:lnTo>
                      <a:pt x="1096" y="2294"/>
                    </a:lnTo>
                    <a:lnTo>
                      <a:pt x="1110" y="2309"/>
                    </a:lnTo>
                    <a:lnTo>
                      <a:pt x="1118" y="2326"/>
                    </a:lnTo>
                    <a:lnTo>
                      <a:pt x="1121" y="2343"/>
                    </a:lnTo>
                    <a:lnTo>
                      <a:pt x="1118" y="2361"/>
                    </a:lnTo>
                    <a:lnTo>
                      <a:pt x="1110" y="2377"/>
                    </a:lnTo>
                    <a:lnTo>
                      <a:pt x="1096" y="2392"/>
                    </a:lnTo>
                    <a:lnTo>
                      <a:pt x="1077" y="2407"/>
                    </a:lnTo>
                    <a:lnTo>
                      <a:pt x="1054" y="2420"/>
                    </a:lnTo>
                    <a:lnTo>
                      <a:pt x="1027" y="2432"/>
                    </a:lnTo>
                    <a:lnTo>
                      <a:pt x="995" y="2442"/>
                    </a:lnTo>
                    <a:lnTo>
                      <a:pt x="961" y="2452"/>
                    </a:lnTo>
                    <a:lnTo>
                      <a:pt x="924" y="2458"/>
                    </a:lnTo>
                    <a:lnTo>
                      <a:pt x="910" y="2479"/>
                    </a:lnTo>
                    <a:lnTo>
                      <a:pt x="891" y="2497"/>
                    </a:lnTo>
                    <a:lnTo>
                      <a:pt x="868" y="2510"/>
                    </a:lnTo>
                    <a:lnTo>
                      <a:pt x="843" y="2519"/>
                    </a:lnTo>
                    <a:lnTo>
                      <a:pt x="816" y="2522"/>
                    </a:lnTo>
                    <a:lnTo>
                      <a:pt x="788" y="2519"/>
                    </a:lnTo>
                    <a:lnTo>
                      <a:pt x="763" y="2510"/>
                    </a:lnTo>
                    <a:lnTo>
                      <a:pt x="741" y="2497"/>
                    </a:lnTo>
                    <a:lnTo>
                      <a:pt x="722" y="2479"/>
                    </a:lnTo>
                    <a:lnTo>
                      <a:pt x="708" y="2458"/>
                    </a:lnTo>
                    <a:lnTo>
                      <a:pt x="667" y="2450"/>
                    </a:lnTo>
                    <a:lnTo>
                      <a:pt x="629" y="2440"/>
                    </a:lnTo>
                    <a:lnTo>
                      <a:pt x="596" y="2428"/>
                    </a:lnTo>
                    <a:lnTo>
                      <a:pt x="568" y="2413"/>
                    </a:lnTo>
                    <a:lnTo>
                      <a:pt x="544" y="2397"/>
                    </a:lnTo>
                    <a:lnTo>
                      <a:pt x="527" y="2381"/>
                    </a:lnTo>
                    <a:lnTo>
                      <a:pt x="516" y="2363"/>
                    </a:lnTo>
                    <a:lnTo>
                      <a:pt x="513" y="2343"/>
                    </a:lnTo>
                    <a:lnTo>
                      <a:pt x="516" y="2326"/>
                    </a:lnTo>
                    <a:lnTo>
                      <a:pt x="524" y="2309"/>
                    </a:lnTo>
                    <a:lnTo>
                      <a:pt x="539" y="2294"/>
                    </a:lnTo>
                    <a:lnTo>
                      <a:pt x="515" y="2280"/>
                    </a:lnTo>
                    <a:lnTo>
                      <a:pt x="496" y="2266"/>
                    </a:lnTo>
                    <a:lnTo>
                      <a:pt x="482" y="2252"/>
                    </a:lnTo>
                    <a:lnTo>
                      <a:pt x="473" y="2236"/>
                    </a:lnTo>
                    <a:lnTo>
                      <a:pt x="470" y="2220"/>
                    </a:lnTo>
                    <a:lnTo>
                      <a:pt x="473" y="2203"/>
                    </a:lnTo>
                    <a:lnTo>
                      <a:pt x="483" y="2188"/>
                    </a:lnTo>
                    <a:lnTo>
                      <a:pt x="497" y="2172"/>
                    </a:lnTo>
                    <a:lnTo>
                      <a:pt x="517" y="2158"/>
                    </a:lnTo>
                    <a:lnTo>
                      <a:pt x="498" y="2144"/>
                    </a:lnTo>
                    <a:lnTo>
                      <a:pt x="484" y="2129"/>
                    </a:lnTo>
                    <a:lnTo>
                      <a:pt x="474" y="2113"/>
                    </a:lnTo>
                    <a:lnTo>
                      <a:pt x="471" y="2097"/>
                    </a:lnTo>
                    <a:lnTo>
                      <a:pt x="474" y="2081"/>
                    </a:lnTo>
                    <a:lnTo>
                      <a:pt x="483" y="2065"/>
                    </a:lnTo>
                    <a:lnTo>
                      <a:pt x="497" y="2050"/>
                    </a:lnTo>
                    <a:lnTo>
                      <a:pt x="516" y="2036"/>
                    </a:lnTo>
                    <a:lnTo>
                      <a:pt x="496" y="2022"/>
                    </a:lnTo>
                    <a:lnTo>
                      <a:pt x="481" y="2006"/>
                    </a:lnTo>
                    <a:lnTo>
                      <a:pt x="471" y="1991"/>
                    </a:lnTo>
                    <a:lnTo>
                      <a:pt x="468" y="1974"/>
                    </a:lnTo>
                    <a:lnTo>
                      <a:pt x="471" y="1957"/>
                    </a:lnTo>
                    <a:lnTo>
                      <a:pt x="481" y="1940"/>
                    </a:lnTo>
                    <a:lnTo>
                      <a:pt x="495" y="1926"/>
                    </a:lnTo>
                    <a:lnTo>
                      <a:pt x="461" y="1903"/>
                    </a:lnTo>
                    <a:lnTo>
                      <a:pt x="431" y="1878"/>
                    </a:lnTo>
                    <a:lnTo>
                      <a:pt x="405" y="1851"/>
                    </a:lnTo>
                    <a:lnTo>
                      <a:pt x="384" y="1823"/>
                    </a:lnTo>
                    <a:lnTo>
                      <a:pt x="368" y="1794"/>
                    </a:lnTo>
                    <a:lnTo>
                      <a:pt x="358" y="1763"/>
                    </a:lnTo>
                    <a:lnTo>
                      <a:pt x="355" y="1732"/>
                    </a:lnTo>
                    <a:lnTo>
                      <a:pt x="353" y="1695"/>
                    </a:lnTo>
                    <a:lnTo>
                      <a:pt x="347" y="1660"/>
                    </a:lnTo>
                    <a:lnTo>
                      <a:pt x="339" y="1626"/>
                    </a:lnTo>
                    <a:lnTo>
                      <a:pt x="329" y="1594"/>
                    </a:lnTo>
                    <a:lnTo>
                      <a:pt x="315" y="1561"/>
                    </a:lnTo>
                    <a:lnTo>
                      <a:pt x="300" y="1530"/>
                    </a:lnTo>
                    <a:lnTo>
                      <a:pt x="282" y="1498"/>
                    </a:lnTo>
                    <a:lnTo>
                      <a:pt x="263" y="1468"/>
                    </a:lnTo>
                    <a:lnTo>
                      <a:pt x="242" y="1436"/>
                    </a:lnTo>
                    <a:lnTo>
                      <a:pt x="222" y="1405"/>
                    </a:lnTo>
                    <a:lnTo>
                      <a:pt x="200" y="1372"/>
                    </a:lnTo>
                    <a:lnTo>
                      <a:pt x="177" y="1339"/>
                    </a:lnTo>
                    <a:lnTo>
                      <a:pt x="155" y="1305"/>
                    </a:lnTo>
                    <a:lnTo>
                      <a:pt x="133" y="1270"/>
                    </a:lnTo>
                    <a:lnTo>
                      <a:pt x="112" y="1232"/>
                    </a:lnTo>
                    <a:lnTo>
                      <a:pt x="92" y="1193"/>
                    </a:lnTo>
                    <a:lnTo>
                      <a:pt x="73" y="1151"/>
                    </a:lnTo>
                    <a:lnTo>
                      <a:pt x="55" y="1108"/>
                    </a:lnTo>
                    <a:lnTo>
                      <a:pt x="40" y="1062"/>
                    </a:lnTo>
                    <a:lnTo>
                      <a:pt x="26" y="1013"/>
                    </a:lnTo>
                    <a:lnTo>
                      <a:pt x="15" y="962"/>
                    </a:lnTo>
                    <a:lnTo>
                      <a:pt x="6" y="906"/>
                    </a:lnTo>
                    <a:lnTo>
                      <a:pt x="1" y="847"/>
                    </a:lnTo>
                    <a:lnTo>
                      <a:pt x="0" y="786"/>
                    </a:lnTo>
                    <a:lnTo>
                      <a:pt x="3" y="713"/>
                    </a:lnTo>
                    <a:lnTo>
                      <a:pt x="13" y="644"/>
                    </a:lnTo>
                    <a:lnTo>
                      <a:pt x="29" y="576"/>
                    </a:lnTo>
                    <a:lnTo>
                      <a:pt x="51" y="511"/>
                    </a:lnTo>
                    <a:lnTo>
                      <a:pt x="78" y="448"/>
                    </a:lnTo>
                    <a:lnTo>
                      <a:pt x="111" y="388"/>
                    </a:lnTo>
                    <a:lnTo>
                      <a:pt x="149" y="332"/>
                    </a:lnTo>
                    <a:lnTo>
                      <a:pt x="191" y="280"/>
                    </a:lnTo>
                    <a:lnTo>
                      <a:pt x="238" y="229"/>
                    </a:lnTo>
                    <a:lnTo>
                      <a:pt x="289" y="184"/>
                    </a:lnTo>
                    <a:lnTo>
                      <a:pt x="344" y="143"/>
                    </a:lnTo>
                    <a:lnTo>
                      <a:pt x="403" y="107"/>
                    </a:lnTo>
                    <a:lnTo>
                      <a:pt x="465" y="75"/>
                    </a:lnTo>
                    <a:lnTo>
                      <a:pt x="529" y="49"/>
                    </a:lnTo>
                    <a:lnTo>
                      <a:pt x="597" y="28"/>
                    </a:lnTo>
                    <a:lnTo>
                      <a:pt x="668" y="12"/>
                    </a:lnTo>
                    <a:lnTo>
                      <a:pt x="740" y="3"/>
                    </a:lnTo>
                    <a:lnTo>
                      <a:pt x="8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914316"/>
                <a:endParaRPr lang="en-US" sz="1867" dirty="0">
                  <a:solidFill>
                    <a:prstClr val="black"/>
                  </a:solidFill>
                </a:endParaRPr>
              </a:p>
            </p:txBody>
          </p:sp>
          <p:sp>
            <p:nvSpPr>
              <p:cNvPr id="34" name="Rectangle 33"/>
              <p:cNvSpPr/>
              <p:nvPr/>
            </p:nvSpPr>
            <p:spPr>
              <a:xfrm>
                <a:off x="5002851" y="1114048"/>
                <a:ext cx="4071786" cy="1027364"/>
              </a:xfrm>
              <a:prstGeom prst="rect">
                <a:avLst/>
              </a:prstGeom>
              <a:grpFill/>
            </p:spPr>
            <p:txBody>
              <a:bodyPr wrap="square">
                <a:spAutoFit/>
              </a:bodyPr>
              <a:lstStyle/>
              <a:p>
                <a:pPr defTabSz="914316"/>
                <a:r>
                  <a:rPr lang="en-US" sz="2400" dirty="0">
                    <a:solidFill>
                      <a:prstClr val="white"/>
                    </a:solidFill>
                    <a:latin typeface="Arial" panose="020B0604020202020204" pitchFamily="34" charset="0"/>
                    <a:cs typeface="Arial" panose="020B0604020202020204" pitchFamily="34" charset="0"/>
                  </a:rPr>
                  <a:t>Professional training, organizations, and schools</a:t>
                </a:r>
              </a:p>
            </p:txBody>
          </p:sp>
        </p:grpSp>
        <p:sp>
          <p:nvSpPr>
            <p:cNvPr id="9" name="Right Triangle 8"/>
            <p:cNvSpPr/>
            <p:nvPr/>
          </p:nvSpPr>
          <p:spPr>
            <a:xfrm>
              <a:off x="3183342" y="3379528"/>
              <a:ext cx="255896" cy="145862"/>
            </a:xfrm>
            <a:prstGeom prst="r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defTabSz="914316"/>
              <a:endParaRPr lang="en-US" sz="1867" dirty="0">
                <a:solidFill>
                  <a:prstClr val="white"/>
                </a:solidFill>
              </a:endParaRPr>
            </a:p>
          </p:txBody>
        </p:sp>
        <p:sp>
          <p:nvSpPr>
            <p:cNvPr id="8" name="Right Triangle 7"/>
            <p:cNvSpPr/>
            <p:nvPr/>
          </p:nvSpPr>
          <p:spPr>
            <a:xfrm flipV="1">
              <a:off x="3183342" y="1618113"/>
              <a:ext cx="255896" cy="14586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defTabSz="914316"/>
              <a:endParaRPr lang="en-US" sz="1867" dirty="0">
                <a:solidFill>
                  <a:prstClr val="white"/>
                </a:solidFill>
              </a:endParaRPr>
            </a:p>
          </p:txBody>
        </p:sp>
        <p:sp>
          <p:nvSpPr>
            <p:cNvPr id="10" name="Right Triangle 9"/>
            <p:cNvSpPr/>
            <p:nvPr/>
          </p:nvSpPr>
          <p:spPr>
            <a:xfrm flipH="1">
              <a:off x="1320424" y="3280583"/>
              <a:ext cx="402403" cy="244807"/>
            </a:xfrm>
            <a:prstGeom prst="r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defTabSz="914316"/>
              <a:endParaRPr lang="en-US" sz="1867" dirty="0">
                <a:solidFill>
                  <a:prstClr val="white"/>
                </a:solidFill>
              </a:endParaRPr>
            </a:p>
          </p:txBody>
        </p:sp>
        <p:sp>
          <p:nvSpPr>
            <p:cNvPr id="7" name="Right Triangle 6"/>
            <p:cNvSpPr/>
            <p:nvPr/>
          </p:nvSpPr>
          <p:spPr>
            <a:xfrm flipH="1" flipV="1">
              <a:off x="1320424" y="1618115"/>
              <a:ext cx="402403" cy="24480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defTabSz="914316"/>
              <a:endParaRPr lang="en-US" sz="1867" dirty="0">
                <a:solidFill>
                  <a:prstClr val="white"/>
                </a:solidFill>
              </a:endParaRPr>
            </a:p>
          </p:txBody>
        </p:sp>
        <p:grpSp>
          <p:nvGrpSpPr>
            <p:cNvPr id="75" name="Group 74"/>
            <p:cNvGrpSpPr/>
            <p:nvPr/>
          </p:nvGrpSpPr>
          <p:grpSpPr>
            <a:xfrm>
              <a:off x="3183341" y="2058255"/>
              <a:ext cx="4380930" cy="1026995"/>
              <a:chOff x="4244455" y="2744337"/>
              <a:chExt cx="5841240" cy="1369326"/>
            </a:xfrm>
          </p:grpSpPr>
          <p:sp>
            <p:nvSpPr>
              <p:cNvPr id="14" name="Rectangle 13"/>
              <p:cNvSpPr/>
              <p:nvPr/>
            </p:nvSpPr>
            <p:spPr>
              <a:xfrm flipH="1">
                <a:off x="4244455" y="2744337"/>
                <a:ext cx="4995078" cy="1369326"/>
              </a:xfrm>
              <a:prstGeom prst="rect">
                <a:avLst/>
              </a:prstGeom>
              <a:gradFill flip="none" rotWithShape="1">
                <a:gsLst>
                  <a:gs pos="0">
                    <a:schemeClr val="accent3">
                      <a:lumMod val="75000"/>
                    </a:schemeClr>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sp>
            <p:nvSpPr>
              <p:cNvPr id="15" name="Right Triangle 14"/>
              <p:cNvSpPr/>
              <p:nvPr/>
            </p:nvSpPr>
            <p:spPr>
              <a:xfrm flipV="1">
                <a:off x="9239534" y="2744337"/>
                <a:ext cx="846161" cy="136932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sp>
            <p:nvSpPr>
              <p:cNvPr id="56" name="Freeform 20"/>
              <p:cNvSpPr>
                <a:spLocks noEditPoints="1"/>
              </p:cNvSpPr>
              <p:nvPr/>
            </p:nvSpPr>
            <p:spPr bwMode="auto">
              <a:xfrm>
                <a:off x="8689520" y="3246119"/>
                <a:ext cx="365760" cy="365760"/>
              </a:xfrm>
              <a:custGeom>
                <a:avLst/>
                <a:gdLst>
                  <a:gd name="T0" fmla="*/ 1464 w 3416"/>
                  <a:gd name="T1" fmla="*/ 1116 h 3410"/>
                  <a:gd name="T2" fmla="*/ 1219 w 3416"/>
                  <a:gd name="T3" fmla="*/ 1298 h 3410"/>
                  <a:gd name="T4" fmla="*/ 1086 w 3416"/>
                  <a:gd name="T5" fmla="*/ 1577 h 3410"/>
                  <a:gd name="T6" fmla="*/ 1102 w 3416"/>
                  <a:gd name="T7" fmla="*/ 1895 h 3410"/>
                  <a:gd name="T8" fmla="*/ 1261 w 3416"/>
                  <a:gd name="T9" fmla="*/ 2157 h 3410"/>
                  <a:gd name="T10" fmla="*/ 1523 w 3416"/>
                  <a:gd name="T11" fmla="*/ 2316 h 3410"/>
                  <a:gd name="T12" fmla="*/ 1842 w 3416"/>
                  <a:gd name="T13" fmla="*/ 2331 h 3410"/>
                  <a:gd name="T14" fmla="*/ 2121 w 3416"/>
                  <a:gd name="T15" fmla="*/ 2199 h 3410"/>
                  <a:gd name="T16" fmla="*/ 2304 w 3416"/>
                  <a:gd name="T17" fmla="*/ 1954 h 3410"/>
                  <a:gd name="T18" fmla="*/ 2350 w 3416"/>
                  <a:gd name="T19" fmla="*/ 1640 h 3410"/>
                  <a:gd name="T20" fmla="*/ 2244 w 3416"/>
                  <a:gd name="T21" fmla="*/ 1348 h 3410"/>
                  <a:gd name="T22" fmla="*/ 2018 w 3416"/>
                  <a:gd name="T23" fmla="*/ 1143 h 3410"/>
                  <a:gd name="T24" fmla="*/ 1714 w 3416"/>
                  <a:gd name="T25" fmla="*/ 1065 h 3410"/>
                  <a:gd name="T26" fmla="*/ 1887 w 3416"/>
                  <a:gd name="T27" fmla="*/ 21 h 3410"/>
                  <a:gd name="T28" fmla="*/ 1958 w 3416"/>
                  <a:gd name="T29" fmla="*/ 124 h 3410"/>
                  <a:gd name="T30" fmla="*/ 2310 w 3416"/>
                  <a:gd name="T31" fmla="*/ 576 h 3410"/>
                  <a:gd name="T32" fmla="*/ 2780 w 3416"/>
                  <a:gd name="T33" fmla="*/ 456 h 3410"/>
                  <a:gd name="T34" fmla="*/ 2903 w 3416"/>
                  <a:gd name="T35" fmla="*/ 483 h 3410"/>
                  <a:gd name="T36" fmla="*/ 3093 w 3416"/>
                  <a:gd name="T37" fmla="*/ 724 h 3410"/>
                  <a:gd name="T38" fmla="*/ 3062 w 3416"/>
                  <a:gd name="T39" fmla="*/ 847 h 3410"/>
                  <a:gd name="T40" fmla="*/ 2953 w 3416"/>
                  <a:gd name="T41" fmla="*/ 1401 h 3410"/>
                  <a:gd name="T42" fmla="*/ 3381 w 3416"/>
                  <a:gd name="T43" fmla="*/ 1507 h 3410"/>
                  <a:gd name="T44" fmla="*/ 3416 w 3416"/>
                  <a:gd name="T45" fmla="*/ 1806 h 3410"/>
                  <a:gd name="T46" fmla="*/ 3362 w 3416"/>
                  <a:gd name="T47" fmla="*/ 1921 h 3410"/>
                  <a:gd name="T48" fmla="*/ 2932 w 3416"/>
                  <a:gd name="T49" fmla="*/ 2086 h 3410"/>
                  <a:gd name="T50" fmla="*/ 3009 w 3416"/>
                  <a:gd name="T51" fmla="*/ 2652 h 3410"/>
                  <a:gd name="T52" fmla="*/ 3031 w 3416"/>
                  <a:gd name="T53" fmla="*/ 2777 h 3410"/>
                  <a:gd name="T54" fmla="*/ 2828 w 3416"/>
                  <a:gd name="T55" fmla="*/ 3005 h 3410"/>
                  <a:gd name="T56" fmla="*/ 2705 w 3416"/>
                  <a:gd name="T57" fmla="*/ 3027 h 3410"/>
                  <a:gd name="T58" fmla="*/ 2235 w 3416"/>
                  <a:gd name="T59" fmla="*/ 2871 h 3410"/>
                  <a:gd name="T60" fmla="*/ 1952 w 3416"/>
                  <a:gd name="T61" fmla="*/ 3311 h 3410"/>
                  <a:gd name="T62" fmla="*/ 1863 w 3416"/>
                  <a:gd name="T63" fmla="*/ 3401 h 3410"/>
                  <a:gd name="T64" fmla="*/ 1556 w 3416"/>
                  <a:gd name="T65" fmla="*/ 3401 h 3410"/>
                  <a:gd name="T66" fmla="*/ 1468 w 3416"/>
                  <a:gd name="T67" fmla="*/ 3311 h 3410"/>
                  <a:gd name="T68" fmla="*/ 1187 w 3416"/>
                  <a:gd name="T69" fmla="*/ 2872 h 3410"/>
                  <a:gd name="T70" fmla="*/ 672 w 3416"/>
                  <a:gd name="T71" fmla="*/ 2958 h 3410"/>
                  <a:gd name="T72" fmla="*/ 545 w 3416"/>
                  <a:gd name="T73" fmla="*/ 2951 h 3410"/>
                  <a:gd name="T74" fmla="*/ 342 w 3416"/>
                  <a:gd name="T75" fmla="*/ 2722 h 3410"/>
                  <a:gd name="T76" fmla="*/ 350 w 3416"/>
                  <a:gd name="T77" fmla="*/ 2597 h 3410"/>
                  <a:gd name="T78" fmla="*/ 489 w 3416"/>
                  <a:gd name="T79" fmla="*/ 2088 h 3410"/>
                  <a:gd name="T80" fmla="*/ 54 w 3416"/>
                  <a:gd name="T81" fmla="*/ 1921 h 3410"/>
                  <a:gd name="T82" fmla="*/ 0 w 3416"/>
                  <a:gd name="T83" fmla="*/ 1806 h 3410"/>
                  <a:gd name="T84" fmla="*/ 36 w 3416"/>
                  <a:gd name="T85" fmla="*/ 1507 h 3410"/>
                  <a:gd name="T86" fmla="*/ 468 w 3416"/>
                  <a:gd name="T87" fmla="*/ 1400 h 3410"/>
                  <a:gd name="T88" fmla="*/ 616 w 3416"/>
                  <a:gd name="T89" fmla="*/ 1043 h 3410"/>
                  <a:gd name="T90" fmla="*/ 391 w 3416"/>
                  <a:gd name="T91" fmla="*/ 670 h 3410"/>
                  <a:gd name="T92" fmla="*/ 577 w 3416"/>
                  <a:gd name="T93" fmla="*/ 433 h 3410"/>
                  <a:gd name="T94" fmla="*/ 697 w 3416"/>
                  <a:gd name="T95" fmla="*/ 390 h 3410"/>
                  <a:gd name="T96" fmla="*/ 1112 w 3416"/>
                  <a:gd name="T97" fmla="*/ 576 h 3410"/>
                  <a:gd name="T98" fmla="*/ 1462 w 3416"/>
                  <a:gd name="T99" fmla="*/ 124 h 3410"/>
                  <a:gd name="T100" fmla="*/ 1533 w 3416"/>
                  <a:gd name="T101" fmla="*/ 21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6" h="3410">
                    <a:moveTo>
                      <a:pt x="1714" y="1065"/>
                    </a:moveTo>
                    <a:lnTo>
                      <a:pt x="1648" y="1069"/>
                    </a:lnTo>
                    <a:lnTo>
                      <a:pt x="1584" y="1079"/>
                    </a:lnTo>
                    <a:lnTo>
                      <a:pt x="1523" y="1094"/>
                    </a:lnTo>
                    <a:lnTo>
                      <a:pt x="1464" y="1116"/>
                    </a:lnTo>
                    <a:lnTo>
                      <a:pt x="1408" y="1143"/>
                    </a:lnTo>
                    <a:lnTo>
                      <a:pt x="1355" y="1175"/>
                    </a:lnTo>
                    <a:lnTo>
                      <a:pt x="1306" y="1212"/>
                    </a:lnTo>
                    <a:lnTo>
                      <a:pt x="1261" y="1253"/>
                    </a:lnTo>
                    <a:lnTo>
                      <a:pt x="1219" y="1298"/>
                    </a:lnTo>
                    <a:lnTo>
                      <a:pt x="1183" y="1348"/>
                    </a:lnTo>
                    <a:lnTo>
                      <a:pt x="1151" y="1401"/>
                    </a:lnTo>
                    <a:lnTo>
                      <a:pt x="1124" y="1456"/>
                    </a:lnTo>
                    <a:lnTo>
                      <a:pt x="1102" y="1514"/>
                    </a:lnTo>
                    <a:lnTo>
                      <a:pt x="1086" y="1577"/>
                    </a:lnTo>
                    <a:lnTo>
                      <a:pt x="1076" y="1640"/>
                    </a:lnTo>
                    <a:lnTo>
                      <a:pt x="1073" y="1705"/>
                    </a:lnTo>
                    <a:lnTo>
                      <a:pt x="1076" y="1770"/>
                    </a:lnTo>
                    <a:lnTo>
                      <a:pt x="1086" y="1834"/>
                    </a:lnTo>
                    <a:lnTo>
                      <a:pt x="1102" y="1895"/>
                    </a:lnTo>
                    <a:lnTo>
                      <a:pt x="1124" y="1954"/>
                    </a:lnTo>
                    <a:lnTo>
                      <a:pt x="1151" y="2010"/>
                    </a:lnTo>
                    <a:lnTo>
                      <a:pt x="1183" y="2062"/>
                    </a:lnTo>
                    <a:lnTo>
                      <a:pt x="1219" y="2112"/>
                    </a:lnTo>
                    <a:lnTo>
                      <a:pt x="1261" y="2157"/>
                    </a:lnTo>
                    <a:lnTo>
                      <a:pt x="1306" y="2199"/>
                    </a:lnTo>
                    <a:lnTo>
                      <a:pt x="1355" y="2235"/>
                    </a:lnTo>
                    <a:lnTo>
                      <a:pt x="1408" y="2267"/>
                    </a:lnTo>
                    <a:lnTo>
                      <a:pt x="1464" y="2294"/>
                    </a:lnTo>
                    <a:lnTo>
                      <a:pt x="1523" y="2316"/>
                    </a:lnTo>
                    <a:lnTo>
                      <a:pt x="1584" y="2331"/>
                    </a:lnTo>
                    <a:lnTo>
                      <a:pt x="1648" y="2342"/>
                    </a:lnTo>
                    <a:lnTo>
                      <a:pt x="1714" y="2345"/>
                    </a:lnTo>
                    <a:lnTo>
                      <a:pt x="1779" y="2342"/>
                    </a:lnTo>
                    <a:lnTo>
                      <a:pt x="1842" y="2331"/>
                    </a:lnTo>
                    <a:lnTo>
                      <a:pt x="1903" y="2316"/>
                    </a:lnTo>
                    <a:lnTo>
                      <a:pt x="1962" y="2294"/>
                    </a:lnTo>
                    <a:lnTo>
                      <a:pt x="2018" y="2267"/>
                    </a:lnTo>
                    <a:lnTo>
                      <a:pt x="2071" y="2235"/>
                    </a:lnTo>
                    <a:lnTo>
                      <a:pt x="2121" y="2199"/>
                    </a:lnTo>
                    <a:lnTo>
                      <a:pt x="2166" y="2157"/>
                    </a:lnTo>
                    <a:lnTo>
                      <a:pt x="2207" y="2112"/>
                    </a:lnTo>
                    <a:lnTo>
                      <a:pt x="2244" y="2062"/>
                    </a:lnTo>
                    <a:lnTo>
                      <a:pt x="2277" y="2010"/>
                    </a:lnTo>
                    <a:lnTo>
                      <a:pt x="2304" y="1954"/>
                    </a:lnTo>
                    <a:lnTo>
                      <a:pt x="2325" y="1895"/>
                    </a:lnTo>
                    <a:lnTo>
                      <a:pt x="2341" y="1834"/>
                    </a:lnTo>
                    <a:lnTo>
                      <a:pt x="2350" y="1770"/>
                    </a:lnTo>
                    <a:lnTo>
                      <a:pt x="2353" y="1705"/>
                    </a:lnTo>
                    <a:lnTo>
                      <a:pt x="2350" y="1640"/>
                    </a:lnTo>
                    <a:lnTo>
                      <a:pt x="2341" y="1577"/>
                    </a:lnTo>
                    <a:lnTo>
                      <a:pt x="2325" y="1514"/>
                    </a:lnTo>
                    <a:lnTo>
                      <a:pt x="2304" y="1456"/>
                    </a:lnTo>
                    <a:lnTo>
                      <a:pt x="2277" y="1401"/>
                    </a:lnTo>
                    <a:lnTo>
                      <a:pt x="2244" y="1348"/>
                    </a:lnTo>
                    <a:lnTo>
                      <a:pt x="2207" y="1298"/>
                    </a:lnTo>
                    <a:lnTo>
                      <a:pt x="2166" y="1253"/>
                    </a:lnTo>
                    <a:lnTo>
                      <a:pt x="2121" y="1212"/>
                    </a:lnTo>
                    <a:lnTo>
                      <a:pt x="2071" y="1175"/>
                    </a:lnTo>
                    <a:lnTo>
                      <a:pt x="2018" y="1143"/>
                    </a:lnTo>
                    <a:lnTo>
                      <a:pt x="1962" y="1116"/>
                    </a:lnTo>
                    <a:lnTo>
                      <a:pt x="1903" y="1094"/>
                    </a:lnTo>
                    <a:lnTo>
                      <a:pt x="1842" y="1079"/>
                    </a:lnTo>
                    <a:lnTo>
                      <a:pt x="1779" y="1069"/>
                    </a:lnTo>
                    <a:lnTo>
                      <a:pt x="1714" y="1065"/>
                    </a:lnTo>
                    <a:close/>
                    <a:moveTo>
                      <a:pt x="1608" y="0"/>
                    </a:moveTo>
                    <a:lnTo>
                      <a:pt x="1811" y="0"/>
                    </a:lnTo>
                    <a:lnTo>
                      <a:pt x="1838" y="2"/>
                    </a:lnTo>
                    <a:lnTo>
                      <a:pt x="1863" y="9"/>
                    </a:lnTo>
                    <a:lnTo>
                      <a:pt x="1887" y="21"/>
                    </a:lnTo>
                    <a:lnTo>
                      <a:pt x="1908" y="35"/>
                    </a:lnTo>
                    <a:lnTo>
                      <a:pt x="1926" y="54"/>
                    </a:lnTo>
                    <a:lnTo>
                      <a:pt x="1941" y="75"/>
                    </a:lnTo>
                    <a:lnTo>
                      <a:pt x="1952" y="98"/>
                    </a:lnTo>
                    <a:lnTo>
                      <a:pt x="1958" y="124"/>
                    </a:lnTo>
                    <a:lnTo>
                      <a:pt x="2015" y="464"/>
                    </a:lnTo>
                    <a:lnTo>
                      <a:pt x="2092" y="486"/>
                    </a:lnTo>
                    <a:lnTo>
                      <a:pt x="2167" y="511"/>
                    </a:lnTo>
                    <a:lnTo>
                      <a:pt x="2239" y="541"/>
                    </a:lnTo>
                    <a:lnTo>
                      <a:pt x="2310" y="576"/>
                    </a:lnTo>
                    <a:lnTo>
                      <a:pt x="2377" y="614"/>
                    </a:lnTo>
                    <a:lnTo>
                      <a:pt x="2442" y="656"/>
                    </a:lnTo>
                    <a:lnTo>
                      <a:pt x="2732" y="475"/>
                    </a:lnTo>
                    <a:lnTo>
                      <a:pt x="2756" y="463"/>
                    </a:lnTo>
                    <a:lnTo>
                      <a:pt x="2780" y="456"/>
                    </a:lnTo>
                    <a:lnTo>
                      <a:pt x="2806" y="452"/>
                    </a:lnTo>
                    <a:lnTo>
                      <a:pt x="2832" y="453"/>
                    </a:lnTo>
                    <a:lnTo>
                      <a:pt x="2857" y="460"/>
                    </a:lnTo>
                    <a:lnTo>
                      <a:pt x="2881" y="470"/>
                    </a:lnTo>
                    <a:lnTo>
                      <a:pt x="2903" y="483"/>
                    </a:lnTo>
                    <a:lnTo>
                      <a:pt x="2922" y="502"/>
                    </a:lnTo>
                    <a:lnTo>
                      <a:pt x="3057" y="653"/>
                    </a:lnTo>
                    <a:lnTo>
                      <a:pt x="3074" y="675"/>
                    </a:lnTo>
                    <a:lnTo>
                      <a:pt x="3085" y="699"/>
                    </a:lnTo>
                    <a:lnTo>
                      <a:pt x="3093" y="724"/>
                    </a:lnTo>
                    <a:lnTo>
                      <a:pt x="3096" y="749"/>
                    </a:lnTo>
                    <a:lnTo>
                      <a:pt x="3094" y="775"/>
                    </a:lnTo>
                    <a:lnTo>
                      <a:pt x="3087" y="800"/>
                    </a:lnTo>
                    <a:lnTo>
                      <a:pt x="3077" y="824"/>
                    </a:lnTo>
                    <a:lnTo>
                      <a:pt x="3062" y="847"/>
                    </a:lnTo>
                    <a:lnTo>
                      <a:pt x="2846" y="1115"/>
                    </a:lnTo>
                    <a:lnTo>
                      <a:pt x="2878" y="1183"/>
                    </a:lnTo>
                    <a:lnTo>
                      <a:pt x="2907" y="1254"/>
                    </a:lnTo>
                    <a:lnTo>
                      <a:pt x="2932" y="1326"/>
                    </a:lnTo>
                    <a:lnTo>
                      <a:pt x="2953" y="1401"/>
                    </a:lnTo>
                    <a:lnTo>
                      <a:pt x="3291" y="1456"/>
                    </a:lnTo>
                    <a:lnTo>
                      <a:pt x="3316" y="1464"/>
                    </a:lnTo>
                    <a:lnTo>
                      <a:pt x="3341" y="1474"/>
                    </a:lnTo>
                    <a:lnTo>
                      <a:pt x="3362" y="1490"/>
                    </a:lnTo>
                    <a:lnTo>
                      <a:pt x="3381" y="1507"/>
                    </a:lnTo>
                    <a:lnTo>
                      <a:pt x="3395" y="1528"/>
                    </a:lnTo>
                    <a:lnTo>
                      <a:pt x="3407" y="1552"/>
                    </a:lnTo>
                    <a:lnTo>
                      <a:pt x="3414" y="1578"/>
                    </a:lnTo>
                    <a:lnTo>
                      <a:pt x="3416" y="1603"/>
                    </a:lnTo>
                    <a:lnTo>
                      <a:pt x="3416" y="1806"/>
                    </a:lnTo>
                    <a:lnTo>
                      <a:pt x="3414" y="1833"/>
                    </a:lnTo>
                    <a:lnTo>
                      <a:pt x="3407" y="1858"/>
                    </a:lnTo>
                    <a:lnTo>
                      <a:pt x="3395" y="1882"/>
                    </a:lnTo>
                    <a:lnTo>
                      <a:pt x="3381" y="1903"/>
                    </a:lnTo>
                    <a:lnTo>
                      <a:pt x="3362" y="1921"/>
                    </a:lnTo>
                    <a:lnTo>
                      <a:pt x="3341" y="1936"/>
                    </a:lnTo>
                    <a:lnTo>
                      <a:pt x="3317" y="1947"/>
                    </a:lnTo>
                    <a:lnTo>
                      <a:pt x="3291" y="1953"/>
                    </a:lnTo>
                    <a:lnTo>
                      <a:pt x="2953" y="2010"/>
                    </a:lnTo>
                    <a:lnTo>
                      <a:pt x="2932" y="2086"/>
                    </a:lnTo>
                    <a:lnTo>
                      <a:pt x="2906" y="2159"/>
                    </a:lnTo>
                    <a:lnTo>
                      <a:pt x="2876" y="2231"/>
                    </a:lnTo>
                    <a:lnTo>
                      <a:pt x="2843" y="2300"/>
                    </a:lnTo>
                    <a:lnTo>
                      <a:pt x="2804" y="2366"/>
                    </a:lnTo>
                    <a:lnTo>
                      <a:pt x="3009" y="2652"/>
                    </a:lnTo>
                    <a:lnTo>
                      <a:pt x="3022" y="2676"/>
                    </a:lnTo>
                    <a:lnTo>
                      <a:pt x="3031" y="2701"/>
                    </a:lnTo>
                    <a:lnTo>
                      <a:pt x="3035" y="2726"/>
                    </a:lnTo>
                    <a:lnTo>
                      <a:pt x="3035" y="2751"/>
                    </a:lnTo>
                    <a:lnTo>
                      <a:pt x="3031" y="2777"/>
                    </a:lnTo>
                    <a:lnTo>
                      <a:pt x="3023" y="2801"/>
                    </a:lnTo>
                    <a:lnTo>
                      <a:pt x="3010" y="2824"/>
                    </a:lnTo>
                    <a:lnTo>
                      <a:pt x="2993" y="2845"/>
                    </a:lnTo>
                    <a:lnTo>
                      <a:pt x="2849" y="2987"/>
                    </a:lnTo>
                    <a:lnTo>
                      <a:pt x="2828" y="3005"/>
                    </a:lnTo>
                    <a:lnTo>
                      <a:pt x="2805" y="3019"/>
                    </a:lnTo>
                    <a:lnTo>
                      <a:pt x="2781" y="3027"/>
                    </a:lnTo>
                    <a:lnTo>
                      <a:pt x="2756" y="3031"/>
                    </a:lnTo>
                    <a:lnTo>
                      <a:pt x="2731" y="3031"/>
                    </a:lnTo>
                    <a:lnTo>
                      <a:pt x="2705" y="3027"/>
                    </a:lnTo>
                    <a:lnTo>
                      <a:pt x="2680" y="3018"/>
                    </a:lnTo>
                    <a:lnTo>
                      <a:pt x="2657" y="3004"/>
                    </a:lnTo>
                    <a:lnTo>
                      <a:pt x="2370" y="2799"/>
                    </a:lnTo>
                    <a:lnTo>
                      <a:pt x="2304" y="2836"/>
                    </a:lnTo>
                    <a:lnTo>
                      <a:pt x="2235" y="2871"/>
                    </a:lnTo>
                    <a:lnTo>
                      <a:pt x="2164" y="2899"/>
                    </a:lnTo>
                    <a:lnTo>
                      <a:pt x="2090" y="2925"/>
                    </a:lnTo>
                    <a:lnTo>
                      <a:pt x="2015" y="2946"/>
                    </a:lnTo>
                    <a:lnTo>
                      <a:pt x="1958" y="3286"/>
                    </a:lnTo>
                    <a:lnTo>
                      <a:pt x="1952" y="3311"/>
                    </a:lnTo>
                    <a:lnTo>
                      <a:pt x="1941" y="3335"/>
                    </a:lnTo>
                    <a:lnTo>
                      <a:pt x="1926" y="3357"/>
                    </a:lnTo>
                    <a:lnTo>
                      <a:pt x="1908" y="3375"/>
                    </a:lnTo>
                    <a:lnTo>
                      <a:pt x="1887" y="3390"/>
                    </a:lnTo>
                    <a:lnTo>
                      <a:pt x="1863" y="3401"/>
                    </a:lnTo>
                    <a:lnTo>
                      <a:pt x="1838" y="3408"/>
                    </a:lnTo>
                    <a:lnTo>
                      <a:pt x="1811" y="3410"/>
                    </a:lnTo>
                    <a:lnTo>
                      <a:pt x="1608" y="3410"/>
                    </a:lnTo>
                    <a:lnTo>
                      <a:pt x="1582" y="3408"/>
                    </a:lnTo>
                    <a:lnTo>
                      <a:pt x="1556" y="3401"/>
                    </a:lnTo>
                    <a:lnTo>
                      <a:pt x="1533" y="3390"/>
                    </a:lnTo>
                    <a:lnTo>
                      <a:pt x="1512" y="3375"/>
                    </a:lnTo>
                    <a:lnTo>
                      <a:pt x="1494" y="3357"/>
                    </a:lnTo>
                    <a:lnTo>
                      <a:pt x="1479" y="3335"/>
                    </a:lnTo>
                    <a:lnTo>
                      <a:pt x="1468" y="3311"/>
                    </a:lnTo>
                    <a:lnTo>
                      <a:pt x="1462" y="3286"/>
                    </a:lnTo>
                    <a:lnTo>
                      <a:pt x="1405" y="2946"/>
                    </a:lnTo>
                    <a:lnTo>
                      <a:pt x="1330" y="2925"/>
                    </a:lnTo>
                    <a:lnTo>
                      <a:pt x="1258" y="2901"/>
                    </a:lnTo>
                    <a:lnTo>
                      <a:pt x="1187" y="2872"/>
                    </a:lnTo>
                    <a:lnTo>
                      <a:pt x="1119" y="2839"/>
                    </a:lnTo>
                    <a:lnTo>
                      <a:pt x="1052" y="2802"/>
                    </a:lnTo>
                    <a:lnTo>
                      <a:pt x="989" y="2762"/>
                    </a:lnTo>
                    <a:lnTo>
                      <a:pt x="696" y="2946"/>
                    </a:lnTo>
                    <a:lnTo>
                      <a:pt x="672" y="2958"/>
                    </a:lnTo>
                    <a:lnTo>
                      <a:pt x="646" y="2966"/>
                    </a:lnTo>
                    <a:lnTo>
                      <a:pt x="621" y="2969"/>
                    </a:lnTo>
                    <a:lnTo>
                      <a:pt x="595" y="2968"/>
                    </a:lnTo>
                    <a:lnTo>
                      <a:pt x="570" y="2962"/>
                    </a:lnTo>
                    <a:lnTo>
                      <a:pt x="545" y="2951"/>
                    </a:lnTo>
                    <a:lnTo>
                      <a:pt x="524" y="2937"/>
                    </a:lnTo>
                    <a:lnTo>
                      <a:pt x="504" y="2918"/>
                    </a:lnTo>
                    <a:lnTo>
                      <a:pt x="369" y="2767"/>
                    </a:lnTo>
                    <a:lnTo>
                      <a:pt x="353" y="2745"/>
                    </a:lnTo>
                    <a:lnTo>
                      <a:pt x="342" y="2722"/>
                    </a:lnTo>
                    <a:lnTo>
                      <a:pt x="335" y="2698"/>
                    </a:lnTo>
                    <a:lnTo>
                      <a:pt x="332" y="2672"/>
                    </a:lnTo>
                    <a:lnTo>
                      <a:pt x="334" y="2646"/>
                    </a:lnTo>
                    <a:lnTo>
                      <a:pt x="339" y="2621"/>
                    </a:lnTo>
                    <a:lnTo>
                      <a:pt x="350" y="2597"/>
                    </a:lnTo>
                    <a:lnTo>
                      <a:pt x="365" y="2574"/>
                    </a:lnTo>
                    <a:lnTo>
                      <a:pt x="581" y="2307"/>
                    </a:lnTo>
                    <a:lnTo>
                      <a:pt x="545" y="2237"/>
                    </a:lnTo>
                    <a:lnTo>
                      <a:pt x="515" y="2164"/>
                    </a:lnTo>
                    <a:lnTo>
                      <a:pt x="489" y="2088"/>
                    </a:lnTo>
                    <a:lnTo>
                      <a:pt x="468" y="2010"/>
                    </a:lnTo>
                    <a:lnTo>
                      <a:pt x="125" y="1953"/>
                    </a:lnTo>
                    <a:lnTo>
                      <a:pt x="99" y="1947"/>
                    </a:lnTo>
                    <a:lnTo>
                      <a:pt x="76" y="1936"/>
                    </a:lnTo>
                    <a:lnTo>
                      <a:pt x="54" y="1921"/>
                    </a:lnTo>
                    <a:lnTo>
                      <a:pt x="36" y="1903"/>
                    </a:lnTo>
                    <a:lnTo>
                      <a:pt x="21" y="1882"/>
                    </a:lnTo>
                    <a:lnTo>
                      <a:pt x="9" y="1858"/>
                    </a:lnTo>
                    <a:lnTo>
                      <a:pt x="3" y="1833"/>
                    </a:lnTo>
                    <a:lnTo>
                      <a:pt x="0" y="1806"/>
                    </a:lnTo>
                    <a:lnTo>
                      <a:pt x="0" y="1603"/>
                    </a:lnTo>
                    <a:lnTo>
                      <a:pt x="3" y="1578"/>
                    </a:lnTo>
                    <a:lnTo>
                      <a:pt x="9" y="1552"/>
                    </a:lnTo>
                    <a:lnTo>
                      <a:pt x="21" y="1528"/>
                    </a:lnTo>
                    <a:lnTo>
                      <a:pt x="36" y="1507"/>
                    </a:lnTo>
                    <a:lnTo>
                      <a:pt x="54" y="1490"/>
                    </a:lnTo>
                    <a:lnTo>
                      <a:pt x="76" y="1474"/>
                    </a:lnTo>
                    <a:lnTo>
                      <a:pt x="99" y="1464"/>
                    </a:lnTo>
                    <a:lnTo>
                      <a:pt x="125" y="1456"/>
                    </a:lnTo>
                    <a:lnTo>
                      <a:pt x="468" y="1400"/>
                    </a:lnTo>
                    <a:lnTo>
                      <a:pt x="488" y="1324"/>
                    </a:lnTo>
                    <a:lnTo>
                      <a:pt x="514" y="1250"/>
                    </a:lnTo>
                    <a:lnTo>
                      <a:pt x="543" y="1179"/>
                    </a:lnTo>
                    <a:lnTo>
                      <a:pt x="577" y="1111"/>
                    </a:lnTo>
                    <a:lnTo>
                      <a:pt x="616" y="1043"/>
                    </a:lnTo>
                    <a:lnTo>
                      <a:pt x="419" y="768"/>
                    </a:lnTo>
                    <a:lnTo>
                      <a:pt x="405" y="745"/>
                    </a:lnTo>
                    <a:lnTo>
                      <a:pt x="396" y="721"/>
                    </a:lnTo>
                    <a:lnTo>
                      <a:pt x="391" y="696"/>
                    </a:lnTo>
                    <a:lnTo>
                      <a:pt x="391" y="670"/>
                    </a:lnTo>
                    <a:lnTo>
                      <a:pt x="395" y="644"/>
                    </a:lnTo>
                    <a:lnTo>
                      <a:pt x="404" y="620"/>
                    </a:lnTo>
                    <a:lnTo>
                      <a:pt x="417" y="597"/>
                    </a:lnTo>
                    <a:lnTo>
                      <a:pt x="434" y="577"/>
                    </a:lnTo>
                    <a:lnTo>
                      <a:pt x="577" y="433"/>
                    </a:lnTo>
                    <a:lnTo>
                      <a:pt x="598" y="416"/>
                    </a:lnTo>
                    <a:lnTo>
                      <a:pt x="621" y="403"/>
                    </a:lnTo>
                    <a:lnTo>
                      <a:pt x="646" y="394"/>
                    </a:lnTo>
                    <a:lnTo>
                      <a:pt x="671" y="390"/>
                    </a:lnTo>
                    <a:lnTo>
                      <a:pt x="697" y="390"/>
                    </a:lnTo>
                    <a:lnTo>
                      <a:pt x="723" y="394"/>
                    </a:lnTo>
                    <a:lnTo>
                      <a:pt x="746" y="404"/>
                    </a:lnTo>
                    <a:lnTo>
                      <a:pt x="770" y="417"/>
                    </a:lnTo>
                    <a:lnTo>
                      <a:pt x="1045" y="614"/>
                    </a:lnTo>
                    <a:lnTo>
                      <a:pt x="1112" y="576"/>
                    </a:lnTo>
                    <a:lnTo>
                      <a:pt x="1182" y="541"/>
                    </a:lnTo>
                    <a:lnTo>
                      <a:pt x="1254" y="511"/>
                    </a:lnTo>
                    <a:lnTo>
                      <a:pt x="1328" y="486"/>
                    </a:lnTo>
                    <a:lnTo>
                      <a:pt x="1405" y="465"/>
                    </a:lnTo>
                    <a:lnTo>
                      <a:pt x="1462" y="124"/>
                    </a:lnTo>
                    <a:lnTo>
                      <a:pt x="1468" y="98"/>
                    </a:lnTo>
                    <a:lnTo>
                      <a:pt x="1479" y="75"/>
                    </a:lnTo>
                    <a:lnTo>
                      <a:pt x="1494" y="54"/>
                    </a:lnTo>
                    <a:lnTo>
                      <a:pt x="1512" y="35"/>
                    </a:lnTo>
                    <a:lnTo>
                      <a:pt x="1533" y="21"/>
                    </a:lnTo>
                    <a:lnTo>
                      <a:pt x="1556" y="9"/>
                    </a:lnTo>
                    <a:lnTo>
                      <a:pt x="1582" y="2"/>
                    </a:lnTo>
                    <a:lnTo>
                      <a:pt x="1608"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16"/>
                <a:endParaRPr lang="en-US" sz="1867" dirty="0">
                  <a:solidFill>
                    <a:prstClr val="black"/>
                  </a:solidFill>
                </a:endParaRPr>
              </a:p>
            </p:txBody>
          </p:sp>
          <p:sp>
            <p:nvSpPr>
              <p:cNvPr id="64" name="Rectangle 63"/>
              <p:cNvSpPr/>
              <p:nvPr/>
            </p:nvSpPr>
            <p:spPr>
              <a:xfrm>
                <a:off x="5002851" y="3143016"/>
                <a:ext cx="4071786" cy="570758"/>
              </a:xfrm>
              <a:prstGeom prst="rect">
                <a:avLst/>
              </a:prstGeom>
            </p:spPr>
            <p:txBody>
              <a:bodyPr wrap="square">
                <a:spAutoFit/>
              </a:bodyPr>
              <a:lstStyle/>
              <a:p>
                <a:pPr defTabSz="914316"/>
                <a:r>
                  <a:rPr lang="en-US" sz="2400" dirty="0">
                    <a:solidFill>
                      <a:prstClr val="white"/>
                    </a:solidFill>
                    <a:latin typeface="Arial" panose="020B0604020202020204" pitchFamily="34" charset="0"/>
                    <a:cs typeface="Arial" panose="020B0604020202020204" pitchFamily="34" charset="0"/>
                  </a:rPr>
                  <a:t>Parents, coaches, and OJT</a:t>
                </a:r>
              </a:p>
            </p:txBody>
          </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38779"/>
            <a:stretch/>
          </p:blipFill>
          <p:spPr>
            <a:xfrm rot="5400000">
              <a:off x="-899166" y="2424271"/>
              <a:ext cx="4949018" cy="294960"/>
            </a:xfrm>
            <a:prstGeom prst="rect">
              <a:avLst/>
            </a:prstGeom>
            <a:ln>
              <a:noFill/>
            </a:ln>
          </p:spPr>
        </p:pic>
        <p:pic>
          <p:nvPicPr>
            <p:cNvPr id="66" name="Picture 65"/>
            <p:cNvPicPr>
              <a:picLocks noChangeAspect="1"/>
            </p:cNvPicPr>
            <p:nvPr/>
          </p:nvPicPr>
          <p:blipFill rotWithShape="1">
            <a:blip r:embed="rId3" cstate="print">
              <a:extLst>
                <a:ext uri="{28A0092B-C50C-407E-A947-70E740481C1C}">
                  <a14:useLocalDpi xmlns:a14="http://schemas.microsoft.com/office/drawing/2010/main" val="0"/>
                </a:ext>
              </a:extLst>
            </a:blip>
            <a:srcRect b="38779"/>
            <a:stretch/>
          </p:blipFill>
          <p:spPr>
            <a:xfrm rot="16200000" flipH="1">
              <a:off x="797172" y="2408916"/>
              <a:ext cx="4949018" cy="294960"/>
            </a:xfrm>
            <a:prstGeom prst="rect">
              <a:avLst/>
            </a:prstGeom>
            <a:ln>
              <a:noFill/>
            </a:ln>
          </p:spPr>
        </p:pic>
        <p:grpSp>
          <p:nvGrpSpPr>
            <p:cNvPr id="71" name="Group 70"/>
            <p:cNvGrpSpPr/>
            <p:nvPr/>
          </p:nvGrpSpPr>
          <p:grpSpPr>
            <a:xfrm>
              <a:off x="1270432" y="501880"/>
              <a:ext cx="2168804" cy="1384070"/>
              <a:chOff x="1693910" y="656231"/>
              <a:chExt cx="2891738" cy="1845425"/>
            </a:xfrm>
          </p:grpSpPr>
          <p:sp>
            <p:nvSpPr>
              <p:cNvPr id="2" name="Rectangle 1"/>
              <p:cNvSpPr/>
              <p:nvPr/>
            </p:nvSpPr>
            <p:spPr>
              <a:xfrm>
                <a:off x="1760562" y="656231"/>
                <a:ext cx="2825086" cy="15012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sp>
            <p:nvSpPr>
              <p:cNvPr id="31" name="Rectangle 30"/>
              <p:cNvSpPr/>
              <p:nvPr/>
            </p:nvSpPr>
            <p:spPr>
              <a:xfrm>
                <a:off x="2100458" y="1092832"/>
                <a:ext cx="2065142" cy="824586"/>
              </a:xfrm>
              <a:prstGeom prst="rect">
                <a:avLst/>
              </a:prstGeom>
            </p:spPr>
            <p:txBody>
              <a:bodyPr wrap="square">
                <a:spAutoFit/>
              </a:bodyPr>
              <a:lstStyle/>
              <a:p>
                <a:pPr algn="ctr" defTabSz="914316"/>
                <a:r>
                  <a:rPr lang="en-US" sz="1867" b="1" dirty="0">
                    <a:solidFill>
                      <a:prstClr val="white"/>
                    </a:solidFill>
                    <a:latin typeface="Arial" panose="020B0604020202020204" pitchFamily="34" charset="0"/>
                    <a:cs typeface="Arial" panose="020B0604020202020204" pitchFamily="34" charset="0"/>
                  </a:rPr>
                  <a:t>FORMAL INSTRUCTION</a:t>
                </a:r>
              </a:p>
            </p:txBody>
          </p:sp>
          <p:pic>
            <p:nvPicPr>
              <p:cNvPr id="68" name="Picture 67"/>
              <p:cNvPicPr>
                <a:picLocks noChangeAspect="1"/>
              </p:cNvPicPr>
              <p:nvPr/>
            </p:nvPicPr>
            <p:blipFill rotWithShape="1">
              <a:blip r:embed="rId3" cstate="print">
                <a:extLst>
                  <a:ext uri="{28A0092B-C50C-407E-A947-70E740481C1C}">
                    <a14:useLocalDpi xmlns:a14="http://schemas.microsoft.com/office/drawing/2010/main" val="0"/>
                  </a:ext>
                </a:extLst>
              </a:blip>
              <a:srcRect b="38779"/>
              <a:stretch/>
            </p:blipFill>
            <p:spPr>
              <a:xfrm>
                <a:off x="1693910" y="2151535"/>
                <a:ext cx="2878090" cy="350121"/>
              </a:xfrm>
              <a:prstGeom prst="rect">
                <a:avLst/>
              </a:prstGeom>
            </p:spPr>
          </p:pic>
        </p:grpSp>
        <p:grpSp>
          <p:nvGrpSpPr>
            <p:cNvPr id="73" name="Group 72"/>
            <p:cNvGrpSpPr/>
            <p:nvPr/>
          </p:nvGrpSpPr>
          <p:grpSpPr>
            <a:xfrm>
              <a:off x="1320423" y="3525390"/>
              <a:ext cx="2118815" cy="1388530"/>
              <a:chOff x="1760562" y="4700517"/>
              <a:chExt cx="2825086" cy="1851373"/>
            </a:xfrm>
          </p:grpSpPr>
          <p:sp>
            <p:nvSpPr>
              <p:cNvPr id="4" name="Rectangle 3"/>
              <p:cNvSpPr/>
              <p:nvPr/>
            </p:nvSpPr>
            <p:spPr>
              <a:xfrm>
                <a:off x="1760562" y="4700517"/>
                <a:ext cx="2825086" cy="150125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sp>
            <p:nvSpPr>
              <p:cNvPr id="33" name="Rectangle 32"/>
              <p:cNvSpPr/>
              <p:nvPr/>
            </p:nvSpPr>
            <p:spPr>
              <a:xfrm>
                <a:off x="2336797" y="5152228"/>
                <a:ext cx="1625020" cy="469370"/>
              </a:xfrm>
              <a:prstGeom prst="rect">
                <a:avLst/>
              </a:prstGeom>
            </p:spPr>
            <p:txBody>
              <a:bodyPr wrap="square">
                <a:spAutoFit/>
              </a:bodyPr>
              <a:lstStyle/>
              <a:p>
                <a:pPr algn="ctr" defTabSz="914316"/>
                <a:r>
                  <a:rPr lang="en-US" sz="1867" b="1" dirty="0">
                    <a:solidFill>
                      <a:prstClr val="white"/>
                    </a:solidFill>
                    <a:latin typeface="Arial" panose="020B0604020202020204" pitchFamily="34" charset="0"/>
                    <a:cs typeface="Arial" panose="020B0604020202020204" pitchFamily="34" charset="0"/>
                  </a:rPr>
                  <a:t>INNATE</a:t>
                </a:r>
              </a:p>
            </p:txBody>
          </p:sp>
          <p:pic>
            <p:nvPicPr>
              <p:cNvPr id="69" name="Picture 68"/>
              <p:cNvPicPr>
                <a:picLocks noChangeAspect="1"/>
              </p:cNvPicPr>
              <p:nvPr/>
            </p:nvPicPr>
            <p:blipFill rotWithShape="1">
              <a:blip r:embed="rId3" cstate="print">
                <a:extLst>
                  <a:ext uri="{28A0092B-C50C-407E-A947-70E740481C1C}">
                    <a14:useLocalDpi xmlns:a14="http://schemas.microsoft.com/office/drawing/2010/main" val="0"/>
                  </a:ext>
                </a:extLst>
              </a:blip>
              <a:srcRect b="38779"/>
              <a:stretch/>
            </p:blipFill>
            <p:spPr>
              <a:xfrm>
                <a:off x="1760562" y="6201769"/>
                <a:ext cx="2825086" cy="350121"/>
              </a:xfrm>
              <a:prstGeom prst="rect">
                <a:avLst/>
              </a:prstGeom>
            </p:spPr>
          </p:pic>
        </p:grpSp>
        <p:grpSp>
          <p:nvGrpSpPr>
            <p:cNvPr id="72" name="Group 71"/>
            <p:cNvGrpSpPr/>
            <p:nvPr/>
          </p:nvGrpSpPr>
          <p:grpSpPr>
            <a:xfrm>
              <a:off x="1320423" y="2008782"/>
              <a:ext cx="2118815" cy="1383287"/>
              <a:chOff x="1760561" y="2678374"/>
              <a:chExt cx="2825087" cy="1844382"/>
            </a:xfrm>
          </p:grpSpPr>
          <p:pic>
            <p:nvPicPr>
              <p:cNvPr id="70" name="Picture 69"/>
              <p:cNvPicPr>
                <a:picLocks noChangeAspect="1"/>
              </p:cNvPicPr>
              <p:nvPr/>
            </p:nvPicPr>
            <p:blipFill rotWithShape="1">
              <a:blip r:embed="rId3" cstate="print">
                <a:extLst>
                  <a:ext uri="{28A0092B-C50C-407E-A947-70E740481C1C}">
                    <a14:useLocalDpi xmlns:a14="http://schemas.microsoft.com/office/drawing/2010/main" val="0"/>
                  </a:ext>
                </a:extLst>
              </a:blip>
              <a:srcRect b="38779"/>
              <a:stretch/>
            </p:blipFill>
            <p:spPr>
              <a:xfrm>
                <a:off x="1760561" y="4172635"/>
                <a:ext cx="2825087" cy="350121"/>
              </a:xfrm>
              <a:prstGeom prst="rect">
                <a:avLst/>
              </a:prstGeom>
            </p:spPr>
          </p:pic>
          <p:sp>
            <p:nvSpPr>
              <p:cNvPr id="3" name="Rectangle 2"/>
              <p:cNvSpPr/>
              <p:nvPr/>
            </p:nvSpPr>
            <p:spPr>
              <a:xfrm>
                <a:off x="1760562" y="2678374"/>
                <a:ext cx="2825086" cy="150125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6"/>
                <a:endParaRPr lang="en-US" sz="1867" dirty="0">
                  <a:solidFill>
                    <a:prstClr val="white"/>
                  </a:solidFill>
                </a:endParaRPr>
              </a:p>
            </p:txBody>
          </p:sp>
          <p:sp>
            <p:nvSpPr>
              <p:cNvPr id="32" name="Rectangle 31"/>
              <p:cNvSpPr/>
              <p:nvPr/>
            </p:nvSpPr>
            <p:spPr>
              <a:xfrm>
                <a:off x="2130431" y="3221828"/>
                <a:ext cx="2136767" cy="469370"/>
              </a:xfrm>
              <a:prstGeom prst="rect">
                <a:avLst/>
              </a:prstGeom>
            </p:spPr>
            <p:txBody>
              <a:bodyPr wrap="square">
                <a:spAutoFit/>
              </a:bodyPr>
              <a:lstStyle/>
              <a:p>
                <a:pPr defTabSz="914316"/>
                <a:r>
                  <a:rPr lang="en-US" sz="1867" b="1" dirty="0">
                    <a:solidFill>
                      <a:prstClr val="white"/>
                    </a:solidFill>
                    <a:latin typeface="Arial" panose="020B0604020202020204" pitchFamily="34" charset="0"/>
                    <a:cs typeface="Arial" panose="020B0604020202020204" pitchFamily="34" charset="0"/>
                  </a:rPr>
                  <a:t>EXPERIENCES</a:t>
                </a:r>
              </a:p>
            </p:txBody>
          </p:sp>
        </p:grpSp>
      </p:grpSp>
      <p:sp>
        <p:nvSpPr>
          <p:cNvPr id="52" name="TextBox 51"/>
          <p:cNvSpPr txBox="1"/>
          <p:nvPr/>
        </p:nvSpPr>
        <p:spPr>
          <a:xfrm>
            <a:off x="250470" y="-63133"/>
            <a:ext cx="10315933" cy="748990"/>
          </a:xfrm>
          <a:prstGeom prst="rect">
            <a:avLst/>
          </a:prstGeom>
          <a:noFill/>
        </p:spPr>
        <p:txBody>
          <a:bodyPr wrap="square" lIns="91440" tIns="45721" rIns="91440" bIns="45721" rtlCol="0">
            <a:spAutoFit/>
          </a:bodyPr>
          <a:lstStyle/>
          <a:p>
            <a:pPr defTabSz="1214499"/>
            <a:r>
              <a:rPr lang="en-US" sz="4267" b="1" dirty="0">
                <a:solidFill>
                  <a:prstClr val="black"/>
                </a:solidFill>
              </a:rPr>
              <a:t>How is YOUR Perception of Risk Acquired?</a:t>
            </a:r>
          </a:p>
        </p:txBody>
      </p:sp>
    </p:spTree>
    <p:extLst>
      <p:ext uri="{BB962C8B-B14F-4D97-AF65-F5344CB8AC3E}">
        <p14:creationId xmlns:p14="http://schemas.microsoft.com/office/powerpoint/2010/main" val="30220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extBox 1"/>
          <p:cNvSpPr txBox="1"/>
          <p:nvPr/>
        </p:nvSpPr>
        <p:spPr>
          <a:xfrm>
            <a:off x="406400" y="889000"/>
            <a:ext cx="10315933" cy="1405643"/>
          </a:xfrm>
          <a:prstGeom prst="rect">
            <a:avLst/>
          </a:prstGeom>
          <a:noFill/>
        </p:spPr>
        <p:txBody>
          <a:bodyPr wrap="square" lIns="91440" tIns="45721" rIns="91440" bIns="45721" rtlCol="0">
            <a:spAutoFit/>
          </a:bodyPr>
          <a:lstStyle/>
          <a:p>
            <a:pPr defTabSz="1214499"/>
            <a:r>
              <a:rPr lang="en-US" sz="4267" b="1">
                <a:solidFill>
                  <a:schemeClr val="bg1"/>
                </a:solidFill>
              </a:rPr>
              <a:t>What is Your Current Level </a:t>
            </a:r>
          </a:p>
          <a:p>
            <a:pPr defTabSz="1214499"/>
            <a:r>
              <a:rPr lang="en-US" sz="4267" b="1">
                <a:solidFill>
                  <a:schemeClr val="bg1"/>
                </a:solidFill>
              </a:rPr>
              <a:t>of Risk Assessment?</a:t>
            </a:r>
            <a:endParaRPr lang="en-US" sz="4267" b="1" dirty="0">
              <a:solidFill>
                <a:schemeClr val="bg1"/>
              </a:solidFill>
            </a:endParaRPr>
          </a:p>
        </p:txBody>
      </p:sp>
    </p:spTree>
    <p:extLst>
      <p:ext uri="{BB962C8B-B14F-4D97-AF65-F5344CB8AC3E}">
        <p14:creationId xmlns:p14="http://schemas.microsoft.com/office/powerpoint/2010/main" val="66474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TextBox 4"/>
          <p:cNvSpPr txBox="1"/>
          <p:nvPr/>
        </p:nvSpPr>
        <p:spPr>
          <a:xfrm>
            <a:off x="5384800" y="1905000"/>
            <a:ext cx="7518400" cy="1323441"/>
          </a:xfrm>
          <a:prstGeom prst="rect">
            <a:avLst/>
          </a:prstGeom>
          <a:noFill/>
        </p:spPr>
        <p:txBody>
          <a:bodyPr wrap="square" lIns="91440" tIns="45721" rIns="91440" bIns="45721" rtlCol="0">
            <a:spAutoFit/>
          </a:bodyPr>
          <a:lstStyle/>
          <a:p>
            <a:pPr defTabSz="1214499"/>
            <a:r>
              <a:rPr lang="en-US" sz="8000" b="1" dirty="0">
                <a:solidFill>
                  <a:prstClr val="black"/>
                </a:solidFill>
              </a:rPr>
              <a:t>Hazard vs Risk </a:t>
            </a:r>
          </a:p>
        </p:txBody>
      </p:sp>
    </p:spTree>
    <p:extLst>
      <p:ext uri="{BB962C8B-B14F-4D97-AF65-F5344CB8AC3E}">
        <p14:creationId xmlns:p14="http://schemas.microsoft.com/office/powerpoint/2010/main" val="368470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bwMode="auto">
          <a:xfrm>
            <a:off x="491015" y="2233229"/>
            <a:ext cx="7280107" cy="239154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sz="3733" b="1" dirty="0"/>
              <a:t>an unwanted condition or practice that could cause an injury or illness</a:t>
            </a:r>
          </a:p>
        </p:txBody>
      </p:sp>
      <p:sp>
        <p:nvSpPr>
          <p:cNvPr id="5" name="Text Box 5"/>
          <p:cNvSpPr txBox="1">
            <a:spLocks noChangeArrowheads="1"/>
          </p:cNvSpPr>
          <p:nvPr/>
        </p:nvSpPr>
        <p:spPr bwMode="auto">
          <a:xfrm>
            <a:off x="1573875" y="349561"/>
            <a:ext cx="35871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b="1" dirty="0">
                <a:solidFill>
                  <a:schemeClr val="bg1"/>
                </a:solidFill>
                <a:latin typeface="Formata Medium" charset="0"/>
              </a:rPr>
              <a:t>“HAZARD” DEFINITION</a:t>
            </a:r>
          </a:p>
        </p:txBody>
      </p:sp>
      <p:sp>
        <p:nvSpPr>
          <p:cNvPr id="7" name="Text Box 4"/>
          <p:cNvSpPr txBox="1">
            <a:spLocks noChangeArrowheads="1"/>
          </p:cNvSpPr>
          <p:nvPr/>
        </p:nvSpPr>
        <p:spPr bwMode="auto">
          <a:xfrm>
            <a:off x="491016" y="513708"/>
            <a:ext cx="5766835"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267" b="1" dirty="0">
                <a:solidFill>
                  <a:srgbClr val="003479"/>
                </a:solidFill>
              </a:rPr>
              <a:t>WHAT IS A HAZARD?</a:t>
            </a:r>
            <a:endParaRPr lang="en-US" altLang="en-US" sz="4267" dirty="0"/>
          </a:p>
        </p:txBody>
      </p:sp>
      <p:pic>
        <p:nvPicPr>
          <p:cNvPr id="2" name="Picture 1">
            <a:extLst>
              <a:ext uri="{FF2B5EF4-FFF2-40B4-BE49-F238E27FC236}">
                <a16:creationId xmlns:a16="http://schemas.microsoft.com/office/drawing/2014/main" id="{59681E16-270F-4931-B3A8-A81D55F385D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471" y1="43824" x2="51471" y2="43824"/>
                        <a14:foregroundMark x1="50000" y1="40000" x2="50000" y2="40000"/>
                        <a14:foregroundMark x1="47941" y1="41471" x2="47941" y2="41471"/>
                        <a14:foregroundMark x1="49706" y1="50882" x2="49706" y2="52059"/>
                        <a14:foregroundMark x1="50294" y1="71471" x2="50294" y2="71471"/>
                        <a14:foregroundMark x1="50294" y1="71765" x2="50294" y2="71765"/>
                        <a14:foregroundMark x1="50294" y1="71765" x2="50294" y2="71765"/>
                        <a14:foregroundMark x1="52353" y1="70882" x2="52353" y2="70882"/>
                      </a14:backgroundRemoval>
                    </a14:imgEffect>
                  </a14:imgLayer>
                </a14:imgProps>
              </a:ext>
            </a:extLst>
          </a:blip>
          <a:stretch>
            <a:fillRect/>
          </a:stretch>
        </p:blipFill>
        <p:spPr>
          <a:xfrm>
            <a:off x="7754188" y="626560"/>
            <a:ext cx="4318000" cy="4318000"/>
          </a:xfrm>
          <a:prstGeom prst="rect">
            <a:avLst/>
          </a:prstGeom>
        </p:spPr>
      </p:pic>
    </p:spTree>
    <p:extLst>
      <p:ext uri="{BB962C8B-B14F-4D97-AF65-F5344CB8AC3E}">
        <p14:creationId xmlns:p14="http://schemas.microsoft.com/office/powerpoint/2010/main" val="13762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dissolve">
                                      <p:cBhvr>
                                        <p:cTn id="7" dur="500"/>
                                        <p:tgtEl>
                                          <p:spTgt spid="190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381001"/>
            <a:ext cx="4648200" cy="461665"/>
          </a:xfrm>
          <a:prstGeom prst="rect">
            <a:avLst/>
          </a:prstGeom>
          <a:noFill/>
        </p:spPr>
        <p:txBody>
          <a:bodyPr wrap="square" rtlCol="0">
            <a:spAutoFit/>
          </a:bodyPr>
          <a:lstStyle/>
          <a:p>
            <a:r>
              <a:rPr lang="en-US" sz="2400" b="1" dirty="0">
                <a:solidFill>
                  <a:schemeClr val="bg1"/>
                </a:solidFill>
                <a:latin typeface="+mj-lt"/>
              </a:rPr>
              <a:t>Types of Hazards</a:t>
            </a:r>
          </a:p>
        </p:txBody>
      </p:sp>
      <p:sp>
        <p:nvSpPr>
          <p:cNvPr id="5" name="AutoShape 2" descr="Image result for inhalation icon"/>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5" descr="Image result for black chemical drum"/>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
          <p:cNvGrpSpPr/>
          <p:nvPr/>
        </p:nvGrpSpPr>
        <p:grpSpPr>
          <a:xfrm>
            <a:off x="1848909" y="873443"/>
            <a:ext cx="8537359" cy="4860268"/>
            <a:chOff x="228600" y="1107631"/>
            <a:chExt cx="8537358" cy="4860268"/>
          </a:xfrm>
        </p:grpSpPr>
        <p:pic>
          <p:nvPicPr>
            <p:cNvPr id="2334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469911"/>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81" name="Picture 9" descr="forklif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443899"/>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334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107631"/>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764613"/>
              <a:ext cx="1292225" cy="12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8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893002"/>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8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0145" y="1273794"/>
              <a:ext cx="2055813" cy="119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86"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2887" t="26122" r="6022" b="9352"/>
            <a:stretch/>
          </p:blipFill>
          <p:spPr bwMode="auto">
            <a:xfrm>
              <a:off x="7467600" y="2720739"/>
              <a:ext cx="677344" cy="145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87"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1143000"/>
              <a:ext cx="1190625" cy="146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88"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975" y="4539060"/>
              <a:ext cx="1292225" cy="120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89"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5550" y="2628281"/>
              <a:ext cx="15430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90"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0162" y="1192225"/>
              <a:ext cx="1290638" cy="117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91" name="Picture 19"/>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9403" t="23341"/>
            <a:stretch/>
          </p:blipFill>
          <p:spPr bwMode="auto">
            <a:xfrm>
              <a:off x="7188013" y="4449837"/>
              <a:ext cx="1236518" cy="141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2813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4"/>
          <p:cNvSpPr txBox="1">
            <a:spLocks noChangeArrowheads="1"/>
          </p:cNvSpPr>
          <p:nvPr/>
        </p:nvSpPr>
        <p:spPr bwMode="auto">
          <a:xfrm>
            <a:off x="203200" y="368255"/>
            <a:ext cx="4254178"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267" b="1" dirty="0">
                <a:solidFill>
                  <a:srgbClr val="003479"/>
                </a:solidFill>
              </a:rPr>
              <a:t>WHAT IS RISK?</a:t>
            </a:r>
            <a:endParaRPr lang="en-US" altLang="en-US" sz="4267" dirty="0"/>
          </a:p>
        </p:txBody>
      </p:sp>
      <p:sp>
        <p:nvSpPr>
          <p:cNvPr id="2" name="Rectangle 1">
            <a:extLst>
              <a:ext uri="{FF2B5EF4-FFF2-40B4-BE49-F238E27FC236}">
                <a16:creationId xmlns:a16="http://schemas.microsoft.com/office/drawing/2014/main" id="{7DAC7A7C-79B9-4FB7-B713-2BACC5817825}"/>
              </a:ext>
            </a:extLst>
          </p:cNvPr>
          <p:cNvSpPr/>
          <p:nvPr/>
        </p:nvSpPr>
        <p:spPr>
          <a:xfrm>
            <a:off x="406400" y="2108200"/>
            <a:ext cx="6654800" cy="2964594"/>
          </a:xfrm>
          <a:prstGeom prst="rect">
            <a:avLst/>
          </a:prstGeom>
        </p:spPr>
        <p:txBody>
          <a:bodyPr wrap="square">
            <a:spAutoFit/>
          </a:bodyPr>
          <a:lstStyle/>
          <a:p>
            <a:r>
              <a:rPr lang="en-US" sz="3733" b="1" dirty="0"/>
              <a:t>combination of the likelihood </a:t>
            </a:r>
            <a:r>
              <a:rPr lang="en-US" sz="3733" dirty="0"/>
              <a:t>of occurrence of a hazardous event or exposure</a:t>
            </a:r>
            <a:r>
              <a:rPr lang="en-US" sz="3733" b="1" dirty="0"/>
              <a:t> and the severity</a:t>
            </a:r>
            <a:r>
              <a:rPr lang="en-US" sz="3733" dirty="0"/>
              <a:t> of injury or ill health that can be caused by the event(s)</a:t>
            </a:r>
          </a:p>
        </p:txBody>
      </p:sp>
      <p:pic>
        <p:nvPicPr>
          <p:cNvPr id="3" name="Picture 2">
            <a:extLst>
              <a:ext uri="{FF2B5EF4-FFF2-40B4-BE49-F238E27FC236}">
                <a16:creationId xmlns:a16="http://schemas.microsoft.com/office/drawing/2014/main" id="{18EBF35F-F651-4101-A1FD-186BFA3B2E90}"/>
              </a:ext>
            </a:extLst>
          </p:cNvPr>
          <p:cNvPicPr>
            <a:picLocks noChangeAspect="1"/>
          </p:cNvPicPr>
          <p:nvPr/>
        </p:nvPicPr>
        <p:blipFill rotWithShape="1">
          <a:blip r:embed="rId3"/>
          <a:srcRect l="11905" t="16739" r="8975" b="23333"/>
          <a:stretch/>
        </p:blipFill>
        <p:spPr>
          <a:xfrm>
            <a:off x="7416800" y="1831238"/>
            <a:ext cx="4368800" cy="3272655"/>
          </a:xfrm>
          <a:prstGeom prst="rect">
            <a:avLst/>
          </a:prstGeom>
        </p:spPr>
      </p:pic>
    </p:spTree>
    <p:extLst>
      <p:ext uri="{BB962C8B-B14F-4D97-AF65-F5344CB8AC3E}">
        <p14:creationId xmlns:p14="http://schemas.microsoft.com/office/powerpoint/2010/main" val="20536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TotalTime>
  <Words>585</Words>
  <Application>Microsoft Office PowerPoint</Application>
  <PresentationFormat>Widescreen</PresentationFormat>
  <Paragraphs>111</Paragraphs>
  <Slides>20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Calibri Light</vt:lpstr>
      <vt:lpstr>Formata Medium</vt:lpstr>
      <vt:lpstr>MS Reference Sans Serif</vt:lpstr>
      <vt:lpstr>Times New Roman</vt:lpstr>
      <vt:lpstr>Office Theme</vt:lpstr>
      <vt:lpstr>Risk Assessment  Awareness Training</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HAZARD vs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Hierarchy of Controls</vt:lpstr>
      <vt:lpstr> Managing Risk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Terry Swinson</dc:creator>
  <cp:lastModifiedBy>Terry Swinson</cp:lastModifiedBy>
  <cp:revision>1</cp:revision>
  <dcterms:created xsi:type="dcterms:W3CDTF">2024-07-26T11:22:06Z</dcterms:created>
  <dcterms:modified xsi:type="dcterms:W3CDTF">2024-08-02T14:44:29Z</dcterms:modified>
</cp:coreProperties>
</file>